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169F9A-80C7-4853-A008-4E307FF85850}" v="75" dt="2022-01-02T14:06:50.258"/>
    <p1510:client id="{9A135A23-9B2D-4B90-83E0-6E492B430B6A}" v="447" dt="2022-01-03T12:07:13.726"/>
    <p1510:client id="{9FA182B7-4105-4AC9-BF22-9A99D5D12DEB}" v="14" dt="2022-01-02T14:49:56.798"/>
    <p1510:client id="{F3314922-C99E-477A-AB59-0C0B0FD0FDEF}" v="77" dt="2022-01-02T14:48:25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55F9-11A3-4523-8F38-6BA37933791A}" type="datetime1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67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757A-3EC2-4683-9080-1A460C37C843}" type="datetime1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11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539" y="6324600"/>
            <a:ext cx="2560220" cy="365125"/>
          </a:xfrm>
        </p:spPr>
        <p:txBody>
          <a:bodyPr/>
          <a:lstStyle/>
          <a:p>
            <a:fld id="{5CC8096C-64ED-4153-A483-5C02E44AD5C3}" type="datetime1">
              <a:rPr lang="en-US" smtClean="0"/>
              <a:t>1/3/2022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19838"/>
            <a:ext cx="398278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8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  <a:lvl2pPr marL="228600" indent="-228600">
              <a:buFont typeface="Arial" panose="020B0604020202020204" pitchFamily="34" charset="0"/>
              <a:buChar char="•"/>
              <a:defRPr/>
            </a:lvl2pPr>
            <a:lvl3pPr marL="228600" indent="-228600">
              <a:buFont typeface="Arial" panose="020B0604020202020204" pitchFamily="34" charset="0"/>
              <a:buChar char="•"/>
              <a:defRPr/>
            </a:lvl3pPr>
            <a:lvl4pPr marL="228600" indent="-228600">
              <a:buFont typeface="Arial" panose="020B0604020202020204" pitchFamily="34" charset="0"/>
              <a:buChar char="•"/>
              <a:defRPr/>
            </a:lvl4pPr>
            <a:lvl5pPr marL="2286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D56B-6EBE-4E5F-99D9-2A3DBDF37D0A}" type="datetime1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14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8"/>
            <a:ext cx="1089025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1089025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3F3CA-C7E3-432D-9282-18F13836509A}" type="datetime1">
              <a:rPr lang="en-US" smtClean="0"/>
              <a:t>1/3/2022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E9C62-1337-40B8-BA50-E9F4861DB4BC}" type="datetime1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51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0863"/>
            <a:ext cx="5157787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01975"/>
            <a:ext cx="5157787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0863"/>
            <a:ext cx="5183188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101975"/>
            <a:ext cx="5183188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95EB-2DA3-4B24-8725-19BC22A7BE50}" type="datetime1">
              <a:rPr lang="en-US" smtClean="0"/>
              <a:t>1/3/2022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78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37E6-0076-4915-A5A8-B7C11FA4F374}" type="datetime1">
              <a:rPr lang="en-US" smtClean="0"/>
              <a:t>1/3/2022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18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F58F-C0B5-422A-8E5A-6B99E5D80F0A}" type="datetime1">
              <a:rPr lang="en-US" smtClean="0"/>
              <a:t>1/3/2022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4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981200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E655-9687-48DF-A33F-F8824CCCB5D1}" type="datetime1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7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2209799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6A-AAB8-4544-A495-D0645413C9E3}" type="datetime1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4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A4798C7F-C8CA-4799-BF37-3AB4642CDB66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87F0794B-55D3-4D2D-BDE7-4688ED321E42}"/>
              </a:ext>
            </a:extLst>
          </p:cNvPr>
          <p:cNvGrpSpPr/>
          <p:nvPr/>
        </p:nvGrpSpPr>
        <p:grpSpPr>
          <a:xfrm>
            <a:off x="-11413" y="0"/>
            <a:ext cx="12214827" cy="6858000"/>
            <a:chOff x="-6214" y="-1"/>
            <a:chExt cx="12214827" cy="6858000"/>
          </a:xfrm>
        </p:grpSpPr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</a:extLst>
            </p:cNvPr>
            <p:cNvCxnSpPr>
              <a:cxnSpLocks/>
            </p:cNvCxnSpPr>
            <p:nvPr/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</a:extLst>
            </p:cNvPr>
            <p:cNvCxnSpPr>
              <a:cxnSpLocks/>
            </p:cNvCxnSpPr>
            <p:nvPr/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</a:extLst>
            </p:cNvPr>
            <p:cNvCxnSpPr>
              <a:cxnSpLocks/>
            </p:cNvCxnSpPr>
            <p:nvPr/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</a:extLst>
            </p:cNvPr>
            <p:cNvCxnSpPr>
              <a:cxnSpLocks/>
            </p:cNvCxnSpPr>
            <p:nvPr/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</a:extLst>
            </p:cNvPr>
            <p:cNvCxnSpPr>
              <a:cxnSpLocks/>
            </p:cNvCxnSpPr>
            <p:nvPr/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</a:extLst>
            </p:cNvPr>
            <p:cNvCxnSpPr>
              <a:cxnSpLocks/>
            </p:cNvCxnSpPr>
            <p:nvPr/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</a:extLst>
            </p:cNvPr>
            <p:cNvCxnSpPr>
              <a:cxnSpLocks/>
            </p:cNvCxnSpPr>
            <p:nvPr/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</a:extLst>
            </p:cNvPr>
            <p:cNvCxnSpPr>
              <a:cxnSpLocks/>
            </p:cNvCxnSpPr>
            <p:nvPr/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</a:extLst>
            </p:cNvPr>
            <p:cNvCxnSpPr>
              <a:cxnSpLocks/>
            </p:cNvCxnSpPr>
            <p:nvPr/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</a:extLst>
            </p:cNvPr>
            <p:cNvCxnSpPr>
              <a:cxnSpLocks/>
            </p:cNvCxnSpPr>
            <p:nvPr/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216BB147-20D5-4D93-BDA5-1BC614D6A4B2}"/>
              </a:ext>
            </a:extLst>
          </p:cNvPr>
          <p:cNvSpPr/>
          <p:nvPr/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07229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24600"/>
            <a:ext cx="2560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93BAB95-8DA7-460B-B00A-7037C8394FB0}" type="datetime1">
              <a:rPr lang="en-US" smtClean="0"/>
              <a:pPr/>
              <a:t>1/3/2022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00861" y="6319838"/>
            <a:ext cx="39827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0806" y="6324600"/>
            <a:ext cx="7990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1A71338-8BA2-4C79-A6C5-5A8E30081D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0A253F60-DE40-4508-A37A-61331DF1DD5D}"/>
              </a:ext>
            </a:extLst>
          </p:cNvPr>
          <p:cNvSpPr/>
          <p:nvPr/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47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odepen.io/DS91/pen/dyVeoP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pen.io/DS91/pen/BawrqOJ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pen.io/DS91/pen/ZEXoGK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odepen.io/DS91/pen/NWaMqe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0">
            <a:extLst>
              <a:ext uri="{FF2B5EF4-FFF2-40B4-BE49-F238E27FC236}">
                <a16:creationId xmlns:a16="http://schemas.microsoft.com/office/drawing/2014/main" id="{4E1EF4E8-5513-4BF5-BC41-04645281C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3848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Текстурированный фон в цветах радуги">
            <a:extLst>
              <a:ext uri="{FF2B5EF4-FFF2-40B4-BE49-F238E27FC236}">
                <a16:creationId xmlns:a16="http://schemas.microsoft.com/office/drawing/2014/main" id="{6C5ED93F-6DC2-4BAC-A7DA-76A7CD4D9D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862" b="7868"/>
          <a:stretch/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grpSp>
        <p:nvGrpSpPr>
          <p:cNvPr id="83" name="Group 52">
            <a:extLst>
              <a:ext uri="{FF2B5EF4-FFF2-40B4-BE49-F238E27FC236}">
                <a16:creationId xmlns:a16="http://schemas.microsoft.com/office/drawing/2014/main" id="{E14ED0B8-5CE6-4AC7-8B17-EA4822271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F29A6D1E-B2C5-4EA5-AE1C-38B013F2F9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9931AB8-CF9B-4AD8-AC1D-4C2601AACD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CC2CCADA-1B82-43E3-833B-4060BE7F5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B7F08988-F992-4294-949D-DDCE169A3C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E85FC3C8-5C9D-43F8-9E30-0803257695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36C109A7-0606-445C-9BD7-D34D2D563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22D562A-981A-4601-A486-56FF6166F2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3ED2D30-01A5-481E-BC98-230A36B1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99B6A44-3E5B-4A1B-9F08-91A9AC7D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2CEAA436-3B60-4F4D-969C-F9E59166B8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C012AB3E-0EB0-401C-AEB9-1B11EBFA2D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12C0EF1-16A8-43D3-BB08-6324EA2B18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110C8DD8-4E78-4609-8B03-3B03707792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1BF743F9-1D19-4FF2-8251-F57CA383B0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BDB321D0-DFB6-4B6E-906B-988177945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506D4111-68A3-4087-9A9D-1929BD9359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0306072-4363-499C-81A5-02B06A7F0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71D919DE-BA6B-4AFE-8C93-FE0D8613BF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DAF5B730-8B89-4959-803E-A637FEE30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9AD62196-A255-462C-806B-4343D2536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35DB4585-EC2B-48C9-88AD-993DF150E3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498895D7-763A-4933-9336-204257916D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6E65AD35-513F-4B81-B4DC-6349631911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8CC64BBD-6AF9-4976-B460-FFA23615C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5F7C37CF-13E0-4F8F-9C0C-36F8307DFE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5D31D96-DD3E-4B9F-8596-594BFBE8D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693F56F-BB6A-475E-9C1D-15F77F3B1D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65552F12-F557-4C88-869D-73EA869783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11692E3-49EE-410A-92E3-C182E8B30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Freeform: Shape 83">
            <a:extLst>
              <a:ext uri="{FF2B5EF4-FFF2-40B4-BE49-F238E27FC236}">
                <a16:creationId xmlns:a16="http://schemas.microsoft.com/office/drawing/2014/main" id="{0A4744D7-5764-4D74-8DF2-28385F080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6614" y="3733815"/>
            <a:ext cx="12208613" cy="3124184"/>
          </a:xfrm>
          <a:custGeom>
            <a:avLst/>
            <a:gdLst>
              <a:gd name="connsiteX0" fmla="*/ 8951169 w 12179808"/>
              <a:gd name="connsiteY0" fmla="*/ 21 h 2933519"/>
              <a:gd name="connsiteX1" fmla="*/ 11653845 w 12179808"/>
              <a:gd name="connsiteY1" fmla="*/ 146056 h 2933519"/>
              <a:gd name="connsiteX2" fmla="*/ 12178450 w 12179808"/>
              <a:gd name="connsiteY2" fmla="*/ 199538 h 2933519"/>
              <a:gd name="connsiteX3" fmla="*/ 12178450 w 12179808"/>
              <a:gd name="connsiteY3" fmla="*/ 1261956 h 2933519"/>
              <a:gd name="connsiteX4" fmla="*/ 12179808 w 12179808"/>
              <a:gd name="connsiteY4" fmla="*/ 1261956 h 2933519"/>
              <a:gd name="connsiteX5" fmla="*/ 12179808 w 12179808"/>
              <a:gd name="connsiteY5" fmla="*/ 2933519 h 2933519"/>
              <a:gd name="connsiteX6" fmla="*/ 0 w 12179808"/>
              <a:gd name="connsiteY6" fmla="*/ 2933519 h 2933519"/>
              <a:gd name="connsiteX7" fmla="*/ 0 w 12179808"/>
              <a:gd name="connsiteY7" fmla="*/ 1392987 h 2933519"/>
              <a:gd name="connsiteX8" fmla="*/ 0 w 12179808"/>
              <a:gd name="connsiteY8" fmla="*/ 1261956 h 2933519"/>
              <a:gd name="connsiteX9" fmla="*/ 0 w 12179808"/>
              <a:gd name="connsiteY9" fmla="*/ 703569 h 2933519"/>
              <a:gd name="connsiteX10" fmla="*/ 8951169 w 12179808"/>
              <a:gd name="connsiteY10" fmla="*/ 21 h 2933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79808" h="2933519">
                <a:moveTo>
                  <a:pt x="8951169" y="21"/>
                </a:moveTo>
                <a:cubicBezTo>
                  <a:pt x="9704520" y="1107"/>
                  <a:pt x="10578586" y="43239"/>
                  <a:pt x="11653845" y="146056"/>
                </a:cubicBezTo>
                <a:lnTo>
                  <a:pt x="12178450" y="199538"/>
                </a:lnTo>
                <a:lnTo>
                  <a:pt x="12178450" y="1261956"/>
                </a:lnTo>
                <a:lnTo>
                  <a:pt x="12179808" y="1261956"/>
                </a:lnTo>
                <a:lnTo>
                  <a:pt x="12179808" y="2933519"/>
                </a:lnTo>
                <a:lnTo>
                  <a:pt x="0" y="2933519"/>
                </a:lnTo>
                <a:lnTo>
                  <a:pt x="0" y="1392987"/>
                </a:lnTo>
                <a:lnTo>
                  <a:pt x="0" y="1261956"/>
                </a:lnTo>
                <a:lnTo>
                  <a:pt x="0" y="703569"/>
                </a:lnTo>
                <a:cubicBezTo>
                  <a:pt x="4768989" y="703569"/>
                  <a:pt x="5812206" y="-4505"/>
                  <a:pt x="8951169" y="21"/>
                </a:cubicBezTo>
                <a:close/>
              </a:path>
            </a:pathLst>
          </a:custGeom>
          <a:solidFill>
            <a:schemeClr val="accent5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902383"/>
            <a:ext cx="9144000" cy="1600200"/>
          </a:xfrm>
        </p:spPr>
        <p:txBody>
          <a:bodyPr>
            <a:normAutofit/>
          </a:bodyPr>
          <a:lstStyle/>
          <a:p>
            <a:r>
              <a:rPr lang="ru-RU" dirty="0">
                <a:cs typeface="Posterama"/>
              </a:rPr>
              <a:t>Центрируем по середине</a:t>
            </a:r>
            <a:endParaRPr lang="ru-RU">
              <a:cs typeface="Posterama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578782"/>
            <a:ext cx="9144000" cy="69788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2200" dirty="0"/>
              <a:t>Работа с CSS</a:t>
            </a: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798C7F-C8CA-4799-BF37-3AB4642CD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716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F0794B-55D3-4D2D-BDE7-4688ED321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216BB147-20D5-4D93-BDA5-1BC614D6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0A253F60-DE40-4508-A37A-61331DF1D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FB42397-759B-4110-90F9-11A099A04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CE16B93-748F-4AF3-90C6-D3EE861E78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1F2252F-DB74-4990-8E43-3B46EB31A8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BB0339-E325-46BB-A951-96F1A4651B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21A6F6B-EBF5-41B9-BDDB-AF519B8AD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2CB88A6-ABF0-4981-8112-89F17060A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207B5CF-3BA7-46DE-A98B-C46A77F219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9DE055E6-5758-4FD1-A969-1AB1F47EE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15B9E002-9254-431A-BEE3-BC744C6D4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5BB4EB4-8685-4464-8EAE-D44D7770B6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B3239F69-CDD7-49E2-9C2E-B56A6D009A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6C507C8-734D-457D-A4EA-3C1F17BC8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139D922-20CB-41E9-B69E-FA643C51A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FE3C40B-0A70-4224-BC24-365327DC6C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2999B0-1AA0-4D8B-BB3E-1BEAD972B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9737CB6-048C-4FD9-9663-0D214A0A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2F1A2328-0FD2-449E-A066-56A7D096A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3212297-7D47-455C-B574-D4A450A6B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4F88725D-F086-42CF-A0A4-F335D03F9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EE97B27-B4E2-45AF-ACC9-5EC22DB7A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8FADBC7B-7D04-4E57-9B78-3FC78B903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CCD44BB5-3236-443E-BDD8-7E145E32D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385E742B-9320-4785-A94F-2CAE2855C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A42F567-7F15-4D7B-8F9C-5F8F6B283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69DAD4DF-0FE8-401C-AE04-738B80B258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2101394A-2A38-4F45-B5B6-A025C4B43F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79D4873B-257C-4327-907C-0829469214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D5350388-C37B-41E0-8172-2F7D79DBBA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DA0A053-52F2-4D51-BEB7-31B0A3CA0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B23551FA-C6B2-4251-A24C-021D7B64E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9A50F0F9-04C8-47E4-AF66-B3CAF8C81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017C593-7166-4110-8447-086A8A2DB9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0792CE38-231D-4EFB-BD1C-B0DFC4714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7902244-3120-4F1E-BCA7-C414F8CA57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6C2A9BEC-6FBD-4C4E-9D8F-6797108601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CD05CAB2-3C3D-4649-A904-7115E0A40D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479ECC96-BB36-4A8A-ACFC-0CDAC9A32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D6C3BBC2-CEC2-44E9-B82B-34488E7E33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373074D9-0CF2-46DC-8D7A-871B6FE41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D573F54A-11A1-4A06-8130-294B4D5CEE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F69BFB-91DF-4F4E-BE91-2D6805CD6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4BA93DEE-828E-4AC5-A89A-B3FCC1689A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2043F28B-A5B8-4573-89CC-A68E27A72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A41EDE26-6F99-4FF5-A50B-255FEF1CAC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DC69229A-861A-4B33-A690-B89F20F21A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A1FF5E2F-2AD1-485A-8981-8905C2357C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82E9781F-DF28-41A8-8A6B-7DC5409F9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ECDF5C52-5A30-4182-9FF7-118DB1BB64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FC8008CF-A1BC-4A0E-B9A2-05FB501EB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2DF1A43F-5E26-4631-8775-BC3BACEB1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08A5A284-AA4F-43C1-84B9-947642136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B3BE54E-1FBA-4E64-982C-9CA2C0C484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7E7BA94A-1A8A-45C6-9B8F-AFEC955F1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55C6D3A0-6B84-4021-87FB-3179A711BB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DA87903E-EEC8-47F4-8730-06C5FD14BC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A8A92A2B-3460-4608-B3EA-4FFEAF83B1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2B0E1020-452C-4B7F-A1D2-BA8F1B83F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6903CF7B-6947-4932-AD73-020495EDC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8453FA51-CE2D-4B84-9F4F-3263D1BC4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327B132-AD8C-4732-93AA-C136586C2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07" name="Rectangle 106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D690347A-6937-4F6D-93E3-D398D803D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1" name="Right Triangle 110">
            <a:extLst>
              <a:ext uri="{FF2B5EF4-FFF2-40B4-BE49-F238E27FC236}">
                <a16:creationId xmlns:a16="http://schemas.microsoft.com/office/drawing/2014/main" id="{DE6FA2BA-220F-4070-A46C-D437A6D24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5902647" y="-284144"/>
            <a:ext cx="568289" cy="568289"/>
          </a:xfrm>
          <a:prstGeom prst="rtTriangl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Freeform: Shape 112">
            <a:extLst>
              <a:ext uri="{FF2B5EF4-FFF2-40B4-BE49-F238E27FC236}">
                <a16:creationId xmlns:a16="http://schemas.microsoft.com/office/drawing/2014/main" id="{B18D2A95-840F-45DF-AD93-5FA412FCC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65326" y="0"/>
            <a:ext cx="2323626" cy="3111267"/>
          </a:xfrm>
          <a:custGeom>
            <a:avLst/>
            <a:gdLst>
              <a:gd name="connsiteX0" fmla="*/ 94643 w 2323626"/>
              <a:gd name="connsiteY0" fmla="*/ 0 h 3111267"/>
              <a:gd name="connsiteX1" fmla="*/ 963280 w 2323626"/>
              <a:gd name="connsiteY1" fmla="*/ 0 h 3111267"/>
              <a:gd name="connsiteX2" fmla="*/ 947119 w 2323626"/>
              <a:gd name="connsiteY2" fmla="*/ 33549 h 3111267"/>
              <a:gd name="connsiteX3" fmla="*/ 818991 w 2323626"/>
              <a:gd name="connsiteY3" fmla="*/ 668189 h 3111267"/>
              <a:gd name="connsiteX4" fmla="*/ 2282726 w 2323626"/>
              <a:gd name="connsiteY4" fmla="*/ 2290209 h 3111267"/>
              <a:gd name="connsiteX5" fmla="*/ 2323626 w 2323626"/>
              <a:gd name="connsiteY5" fmla="*/ 2292275 h 3111267"/>
              <a:gd name="connsiteX6" fmla="*/ 2323626 w 2323626"/>
              <a:gd name="connsiteY6" fmla="*/ 3111267 h 3111267"/>
              <a:gd name="connsiteX7" fmla="*/ 2198990 w 2323626"/>
              <a:gd name="connsiteY7" fmla="*/ 3104973 h 3111267"/>
              <a:gd name="connsiteX8" fmla="*/ 0 w 2323626"/>
              <a:gd name="connsiteY8" fmla="*/ 668189 h 3111267"/>
              <a:gd name="connsiteX9" fmla="*/ 49764 w 2323626"/>
              <a:gd name="connsiteY9" fmla="*/ 174544 h 3111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23626" h="3111267">
                <a:moveTo>
                  <a:pt x="94643" y="0"/>
                </a:moveTo>
                <a:lnTo>
                  <a:pt x="963280" y="0"/>
                </a:lnTo>
                <a:lnTo>
                  <a:pt x="947119" y="33549"/>
                </a:lnTo>
                <a:cubicBezTo>
                  <a:pt x="864614" y="228612"/>
                  <a:pt x="818991" y="443073"/>
                  <a:pt x="818991" y="668189"/>
                </a:cubicBezTo>
                <a:cubicBezTo>
                  <a:pt x="818991" y="1512376"/>
                  <a:pt x="1460568" y="2206715"/>
                  <a:pt x="2282726" y="2290209"/>
                </a:cubicBezTo>
                <a:lnTo>
                  <a:pt x="2323626" y="2292275"/>
                </a:lnTo>
                <a:lnTo>
                  <a:pt x="2323626" y="3111267"/>
                </a:lnTo>
                <a:lnTo>
                  <a:pt x="2198990" y="3104973"/>
                </a:lnTo>
                <a:cubicBezTo>
                  <a:pt x="963850" y="2979538"/>
                  <a:pt x="0" y="1936423"/>
                  <a:pt x="0" y="668189"/>
                </a:cubicBezTo>
                <a:cubicBezTo>
                  <a:pt x="0" y="499091"/>
                  <a:pt x="17135" y="333996"/>
                  <a:pt x="49764" y="174544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F92A3F2D-F424-43A3-88B0-FB258A0C1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85"/>
            <a:ext cx="2372980" cy="2023523"/>
          </a:xfrm>
          <a:custGeom>
            <a:avLst/>
            <a:gdLst>
              <a:gd name="connsiteX0" fmla="*/ 0 w 2372980"/>
              <a:gd name="connsiteY0" fmla="*/ 0 h 2023523"/>
              <a:gd name="connsiteX1" fmla="*/ 213128 w 2372980"/>
              <a:gd name="connsiteY1" fmla="*/ 10763 h 2023523"/>
              <a:gd name="connsiteX2" fmla="*/ 2362355 w 2372980"/>
              <a:gd name="connsiteY2" fmla="*/ 1953901 h 2023523"/>
              <a:gd name="connsiteX3" fmla="*/ 2372980 w 2372980"/>
              <a:gd name="connsiteY3" fmla="*/ 2023523 h 2023523"/>
              <a:gd name="connsiteX4" fmla="*/ 1535462 w 2372980"/>
              <a:gd name="connsiteY4" fmla="*/ 2023523 h 2023523"/>
              <a:gd name="connsiteX5" fmla="*/ 1519824 w 2372980"/>
              <a:gd name="connsiteY5" fmla="*/ 1962704 h 2023523"/>
              <a:gd name="connsiteX6" fmla="*/ 129390 w 2372980"/>
              <a:gd name="connsiteY6" fmla="*/ 825526 h 2023523"/>
              <a:gd name="connsiteX7" fmla="*/ 0 w 2372980"/>
              <a:gd name="connsiteY7" fmla="*/ 818992 h 202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72980" h="2023523">
                <a:moveTo>
                  <a:pt x="0" y="0"/>
                </a:moveTo>
                <a:lnTo>
                  <a:pt x="213128" y="10763"/>
                </a:lnTo>
                <a:cubicBezTo>
                  <a:pt x="1283583" y="119473"/>
                  <a:pt x="2150269" y="917463"/>
                  <a:pt x="2362355" y="1953901"/>
                </a:cubicBezTo>
                <a:lnTo>
                  <a:pt x="2372980" y="2023523"/>
                </a:lnTo>
                <a:lnTo>
                  <a:pt x="1535462" y="2023523"/>
                </a:lnTo>
                <a:lnTo>
                  <a:pt x="1519824" y="1962704"/>
                </a:lnTo>
                <a:cubicBezTo>
                  <a:pt x="1329271" y="1350058"/>
                  <a:pt x="787117" y="892322"/>
                  <a:pt x="129390" y="825526"/>
                </a:cubicBezTo>
                <a:lnTo>
                  <a:pt x="0" y="818992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E8BBA9B4-EF00-4579-A73A-061C5F902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671F1C5-E931-49D9-9767-24576DE53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6046BA41-68C0-40C2-BC53-B4CEE4497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376E7620-A012-4D01-82AC-46D48B7ED0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45B0D3EE-EC46-46BC-91C4-5DF8E23956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C6B0B37E-E738-4DEC-9C41-BF6269C06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43AFB8B0-64A4-4D83-9BD8-9E66B562B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476192-29F6-47CF-BCF9-7380667EE3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E0DFCCF7-D983-4E21-9508-BD55CE628F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A5B9C6DA-F76E-45A2-8BB3-40FAF6D8CB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64210E6D-AADD-4805-A5EA-9A52D0D304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75DC64F-453E-4AEA-AE65-D99FAE789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8D802B56-7408-46D4-8EAA-BE6E22347E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51C2DD0F-4A07-4510-B9BC-EE4560F6D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CD788BD1-17A6-41DE-9EFA-533C6D3D7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49AC2388-5F15-4D60-B816-F7AC60F79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26E0780-8DF3-4637-8C1A-7A3E623B00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59CE402E-8C2D-4EC6-A180-FBF8116EE6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65F8AC4E-9C7D-42D3-89A2-33C30FA51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77F715C8-AA23-4912-8669-61553682B8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F183C1D-030E-4775-9670-0936C809C9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670DC51B-15B9-4F37-9BF3-F4E762B92B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33834603-F0EF-42F7-8341-C4BF2931D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83E31C74-18A8-4EB2-8034-B2BF4C20E8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63E618E4-2AD8-4E68-AEEE-8D11DC4D1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35CBF929-71E3-4CCC-A912-A0E1D135F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2AB384EE-8795-4C64-B229-D57CB4BADC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10E8CCD-425C-4DCD-A08B-8947BAC17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DEDFBB1E-CA08-43FD-9A7A-F1B29EFDB6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623D0689-9AC6-4F16-AFFD-D68F95A0E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AA9811-122E-44F6-901E-55867F5AF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42" y="307297"/>
            <a:ext cx="10733204" cy="82374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400" dirty="0" err="1">
                <a:solidFill>
                  <a:schemeClr val="tx2"/>
                </a:solidFill>
                <a:cs typeface="Posterama"/>
              </a:rPr>
              <a:t>Простое</a:t>
            </a:r>
            <a:r>
              <a:rPr lang="en-US" sz="5400" dirty="0">
                <a:solidFill>
                  <a:schemeClr val="tx2"/>
                </a:solidFill>
                <a:cs typeface="Posterama"/>
              </a:rPr>
              <a:t> </a:t>
            </a:r>
            <a:r>
              <a:rPr lang="en-US" sz="5400" dirty="0" err="1">
                <a:solidFill>
                  <a:schemeClr val="tx2"/>
                </a:solidFill>
                <a:cs typeface="Posterama"/>
              </a:rPr>
              <a:t>позиционирование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BAED04-732B-419C-A71E-2E3EC7051CEA}"/>
              </a:ext>
            </a:extLst>
          </p:cNvPr>
          <p:cNvSpPr txBox="1"/>
          <p:nvPr/>
        </p:nvSpPr>
        <p:spPr>
          <a:xfrm>
            <a:off x="188823" y="1308538"/>
            <a:ext cx="3880433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>
                <a:latin typeface="Consolas"/>
              </a:rPr>
              <a:t>&lt;!DOCTYPE html&gt;
&lt;</a:t>
            </a:r>
            <a:r>
              <a:rPr lang="ru-RU" dirty="0" err="1">
                <a:latin typeface="Consolas"/>
              </a:rPr>
              <a:t>html</a:t>
            </a:r>
            <a:r>
              <a:rPr lang="ru-RU" dirty="0">
                <a:latin typeface="Consolas"/>
              </a:rPr>
              <a:t> </a:t>
            </a:r>
            <a:r>
              <a:rPr lang="ru-RU" dirty="0" err="1">
                <a:latin typeface="Consolas"/>
              </a:rPr>
              <a:t>lang</a:t>
            </a:r>
            <a:r>
              <a:rPr lang="ru-RU" dirty="0">
                <a:latin typeface="Consolas"/>
              </a:rPr>
              <a:t>="</a:t>
            </a:r>
            <a:r>
              <a:rPr lang="ru-RU" dirty="0" err="1">
                <a:latin typeface="Consolas"/>
              </a:rPr>
              <a:t>en</a:t>
            </a:r>
            <a:r>
              <a:rPr lang="ru-RU" dirty="0">
                <a:latin typeface="Consolas"/>
              </a:rPr>
              <a:t>"&gt;
&lt;</a:t>
            </a:r>
            <a:r>
              <a:rPr lang="ru-RU" dirty="0" err="1">
                <a:latin typeface="Consolas"/>
              </a:rPr>
              <a:t>head</a:t>
            </a:r>
            <a:r>
              <a:rPr lang="ru-RU" dirty="0">
                <a:latin typeface="Consolas"/>
              </a:rPr>
              <a:t>&gt;
  …</a:t>
            </a:r>
          </a:p>
          <a:p>
            <a:r>
              <a:rPr lang="ru-RU" dirty="0">
                <a:latin typeface="Consolas"/>
              </a:rPr>
              <a:t>&lt;/</a:t>
            </a:r>
            <a:r>
              <a:rPr lang="ru-RU" dirty="0" err="1">
                <a:latin typeface="Consolas"/>
              </a:rPr>
              <a:t>head</a:t>
            </a:r>
            <a:r>
              <a:rPr lang="ru-RU" dirty="0">
                <a:latin typeface="Consolas"/>
              </a:rPr>
              <a:t>&gt;
&lt;</a:t>
            </a:r>
            <a:r>
              <a:rPr lang="ru-RU" dirty="0" err="1">
                <a:latin typeface="Consolas"/>
              </a:rPr>
              <a:t>body</a:t>
            </a:r>
            <a:r>
              <a:rPr lang="ru-RU" dirty="0">
                <a:latin typeface="Consolas"/>
              </a:rPr>
              <a:t> </a:t>
            </a:r>
            <a:r>
              <a:rPr lang="ru-RU" dirty="0" err="1">
                <a:latin typeface="Consolas"/>
              </a:rPr>
              <a:t>class</a:t>
            </a:r>
            <a:r>
              <a:rPr lang="ru-RU" dirty="0">
                <a:latin typeface="Consolas"/>
              </a:rPr>
              <a:t>="</a:t>
            </a:r>
            <a:r>
              <a:rPr lang="ru-RU" dirty="0" err="1">
                <a:latin typeface="Consolas"/>
              </a:rPr>
              <a:t>parent</a:t>
            </a:r>
            <a:r>
              <a:rPr lang="ru-RU" dirty="0">
                <a:latin typeface="Consolas"/>
              </a:rPr>
              <a:t>"&gt;
  &lt;</a:t>
            </a:r>
            <a:r>
              <a:rPr lang="ru-RU" dirty="0" err="1">
                <a:latin typeface="Consolas"/>
              </a:rPr>
              <a:t>div</a:t>
            </a:r>
            <a:r>
              <a:rPr lang="ru-RU" dirty="0">
                <a:latin typeface="Consolas"/>
              </a:rPr>
              <a:t> </a:t>
            </a:r>
            <a:r>
              <a:rPr lang="ru-RU" dirty="0" err="1">
                <a:latin typeface="Consolas"/>
              </a:rPr>
              <a:t>class</a:t>
            </a:r>
            <a:r>
              <a:rPr lang="ru-RU" dirty="0">
                <a:latin typeface="Consolas"/>
              </a:rPr>
              <a:t>="</a:t>
            </a:r>
            <a:r>
              <a:rPr lang="ru-RU" dirty="0" err="1">
                <a:latin typeface="Consolas"/>
              </a:rPr>
              <a:t>center</a:t>
            </a:r>
            <a:r>
              <a:rPr lang="ru-RU" dirty="0">
                <a:latin typeface="Consolas"/>
              </a:rPr>
              <a:t>"&gt;
    &lt;h1&gt;Center&lt;/h1&gt;
  &lt;/</a:t>
            </a:r>
            <a:r>
              <a:rPr lang="ru-RU" dirty="0" err="1">
                <a:latin typeface="Consolas"/>
              </a:rPr>
              <a:t>div</a:t>
            </a:r>
            <a:r>
              <a:rPr lang="ru-RU" dirty="0">
                <a:latin typeface="Consolas"/>
              </a:rPr>
              <a:t>&gt;
&lt;/</a:t>
            </a:r>
            <a:r>
              <a:rPr lang="ru-RU" dirty="0" err="1">
                <a:latin typeface="Consolas"/>
              </a:rPr>
              <a:t>body</a:t>
            </a:r>
            <a:r>
              <a:rPr lang="ru-RU" dirty="0">
                <a:latin typeface="Consolas"/>
              </a:rPr>
              <a:t>&gt;
&lt;/</a:t>
            </a:r>
            <a:r>
              <a:rPr lang="ru-RU" dirty="0" err="1">
                <a:latin typeface="Consolas"/>
              </a:rPr>
              <a:t>html</a:t>
            </a:r>
            <a:r>
              <a:rPr lang="ru-RU" dirty="0">
                <a:latin typeface="Consolas"/>
              </a:rPr>
              <a:t>&gt;</a:t>
            </a:r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58E82C-139F-420A-A118-57165BAD05C0}"/>
              </a:ext>
            </a:extLst>
          </p:cNvPr>
          <p:cNvSpPr txBox="1"/>
          <p:nvPr/>
        </p:nvSpPr>
        <p:spPr>
          <a:xfrm>
            <a:off x="7807433" y="1308538"/>
            <a:ext cx="4468647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 err="1">
                <a:ea typeface="+mn-lt"/>
                <a:cs typeface="+mn-lt"/>
              </a:rPr>
              <a:t>body</a:t>
            </a:r>
            <a:r>
              <a:rPr lang="ru-RU" dirty="0">
                <a:ea typeface="+mn-lt"/>
                <a:cs typeface="+mn-lt"/>
              </a:rPr>
              <a:t> 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background</a:t>
            </a:r>
            <a:r>
              <a:rPr lang="ru-RU" dirty="0">
                <a:ea typeface="+mn-lt"/>
                <a:cs typeface="+mn-lt"/>
              </a:rPr>
              <a:t>: #ce8b3c;</a:t>
            </a:r>
          </a:p>
          <a:p>
            <a:r>
              <a:rPr lang="ru-RU" dirty="0">
                <a:ea typeface="+mn-lt"/>
                <a:cs typeface="+mn-lt"/>
              </a:rPr>
              <a:t>}</a:t>
            </a:r>
          </a:p>
          <a:p>
            <a:r>
              <a:rPr lang="ru-RU" dirty="0">
                <a:ea typeface="+mn-lt"/>
                <a:cs typeface="+mn-lt"/>
              </a:rPr>
              <a:t>h1 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color</a:t>
            </a:r>
            <a:r>
              <a:rPr lang="ru-RU" dirty="0">
                <a:ea typeface="+mn-lt"/>
                <a:cs typeface="+mn-lt"/>
              </a:rPr>
              <a:t>: #b42830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}</a:t>
            </a:r>
            <a:endParaRPr lang="ru-RU" dirty="0"/>
          </a:p>
          <a:p>
            <a:r>
              <a:rPr lang="ru-RU" dirty="0" err="1">
                <a:ea typeface="+mn-lt"/>
                <a:cs typeface="+mn-lt"/>
              </a:rPr>
              <a:t>div</a:t>
            </a:r>
            <a:r>
              <a:rPr lang="ru-RU" dirty="0">
                <a:ea typeface="+mn-lt"/>
                <a:cs typeface="+mn-lt"/>
              </a:rPr>
              <a:t> {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  </a:t>
            </a:r>
            <a:r>
              <a:rPr lang="ru-RU" dirty="0" err="1">
                <a:ea typeface="+mn-lt"/>
                <a:cs typeface="+mn-lt"/>
              </a:rPr>
              <a:t>border</a:t>
            </a:r>
            <a:r>
              <a:rPr lang="ru-RU" dirty="0">
                <a:ea typeface="+mn-lt"/>
                <a:cs typeface="+mn-lt"/>
              </a:rPr>
              <a:t>: 6px </a:t>
            </a:r>
            <a:r>
              <a:rPr lang="ru-RU" dirty="0" err="1">
                <a:ea typeface="+mn-lt"/>
                <a:cs typeface="+mn-lt"/>
              </a:rPr>
              <a:t>solid</a:t>
            </a:r>
            <a:r>
              <a:rPr lang="ru-RU" dirty="0">
                <a:ea typeface="+mn-lt"/>
                <a:cs typeface="+mn-lt"/>
              </a:rPr>
              <a:t> #b42830;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}</a:t>
            </a:r>
          </a:p>
          <a:p>
            <a:endParaRPr lang="ru-RU" dirty="0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.</a:t>
            </a:r>
            <a:r>
              <a:rPr lang="ru-RU" dirty="0" err="1">
                <a:ea typeface="+mn-lt"/>
                <a:cs typeface="+mn-lt"/>
              </a:rPr>
              <a:t>parent</a:t>
            </a:r>
            <a:r>
              <a:rPr lang="ru-RU" dirty="0">
                <a:ea typeface="+mn-lt"/>
                <a:cs typeface="+mn-lt"/>
              </a:rPr>
              <a:t>{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   </a:t>
            </a:r>
            <a:r>
              <a:rPr lang="ru-RU" dirty="0" err="1">
                <a:ea typeface="+mn-lt"/>
                <a:cs typeface="+mn-lt"/>
              </a:rPr>
              <a:t>padding</a:t>
            </a:r>
            <a:r>
              <a:rPr lang="ru-RU" dirty="0">
                <a:ea typeface="+mn-lt"/>
                <a:cs typeface="+mn-lt"/>
              </a:rPr>
              <a:t>: </a:t>
            </a:r>
            <a:r>
              <a:rPr lang="ru-RU" dirty="0" err="1">
                <a:ea typeface="+mn-lt"/>
                <a:cs typeface="+mn-lt"/>
              </a:rPr>
              <a:t>calc</a:t>
            </a:r>
            <a:r>
              <a:rPr lang="ru-RU" dirty="0">
                <a:ea typeface="+mn-lt"/>
                <a:cs typeface="+mn-lt"/>
              </a:rPr>
              <a:t>(50vh - 40px) 0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}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.</a:t>
            </a:r>
            <a:r>
              <a:rPr lang="ru-RU" dirty="0" err="1">
                <a:ea typeface="+mn-lt"/>
                <a:cs typeface="+mn-lt"/>
              </a:rPr>
              <a:t>center</a:t>
            </a:r>
            <a:r>
              <a:rPr lang="ru-RU" dirty="0">
                <a:ea typeface="+mn-lt"/>
                <a:cs typeface="+mn-lt"/>
              </a:rPr>
              <a:t> 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width</a:t>
            </a:r>
            <a:r>
              <a:rPr lang="ru-RU" dirty="0">
                <a:ea typeface="+mn-lt"/>
                <a:cs typeface="+mn-lt"/>
              </a:rPr>
              <a:t>: 300px;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height</a:t>
            </a:r>
            <a:r>
              <a:rPr lang="ru-RU" dirty="0">
                <a:ea typeface="+mn-lt"/>
                <a:cs typeface="+mn-lt"/>
              </a:rPr>
              <a:t>: 80px;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text-align</a:t>
            </a:r>
            <a:r>
              <a:rPr lang="ru-RU" dirty="0">
                <a:ea typeface="+mn-lt"/>
                <a:cs typeface="+mn-lt"/>
              </a:rPr>
              <a:t>: </a:t>
            </a:r>
            <a:r>
              <a:rPr lang="ru-RU" dirty="0" err="1">
                <a:ea typeface="+mn-lt"/>
                <a:cs typeface="+mn-lt"/>
              </a:rPr>
              <a:t>center</a:t>
            </a:r>
            <a:r>
              <a:rPr lang="ru-RU" dirty="0">
                <a:ea typeface="+mn-lt"/>
                <a:cs typeface="+mn-lt"/>
              </a:rPr>
              <a:t>;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margin</a:t>
            </a:r>
            <a:r>
              <a:rPr lang="ru-RU" dirty="0">
                <a:ea typeface="+mn-lt"/>
                <a:cs typeface="+mn-lt"/>
              </a:rPr>
              <a:t>: </a:t>
            </a:r>
            <a:r>
              <a:rPr lang="ru-RU" dirty="0" err="1">
                <a:ea typeface="+mn-lt"/>
                <a:cs typeface="+mn-lt"/>
              </a:rPr>
              <a:t>auto</a:t>
            </a:r>
            <a:r>
              <a:rPr lang="ru-RU" dirty="0">
                <a:ea typeface="+mn-lt"/>
                <a:cs typeface="+mn-lt"/>
              </a:rPr>
              <a:t>;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3FD140-4D27-4991-B79F-13D79411FEA3}"/>
              </a:ext>
            </a:extLst>
          </p:cNvPr>
          <p:cNvSpPr txBox="1"/>
          <p:nvPr/>
        </p:nvSpPr>
        <p:spPr>
          <a:xfrm>
            <a:off x="4225159" y="6081987"/>
            <a:ext cx="26380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>
                <a:ea typeface="+mn-lt"/>
                <a:cs typeface="+mn-lt"/>
                <a:hlinkClick r:id="rId2"/>
              </a:rPr>
              <a:t>Открыть в песочнице</a:t>
            </a:r>
            <a:endParaRPr lang="ru-RU" dirty="0">
              <a:hlinkClick r:id="rId2"/>
            </a:endParaRPr>
          </a:p>
        </p:txBody>
      </p:sp>
      <p:pic>
        <p:nvPicPr>
          <p:cNvPr id="7" name="Рисунок 8">
            <a:extLst>
              <a:ext uri="{FF2B5EF4-FFF2-40B4-BE49-F238E27FC236}">
                <a16:creationId xmlns:a16="http://schemas.microsoft.com/office/drawing/2014/main" id="{2989B726-59EE-430A-8824-0BFDB846C6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3779" y="1528841"/>
            <a:ext cx="2743200" cy="206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887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798C7F-C8CA-4799-BF37-3AB4642CD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716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F0794B-55D3-4D2D-BDE7-4688ED321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216BB147-20D5-4D93-BDA5-1BC614D6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0A253F60-DE40-4508-A37A-61331DF1D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FB42397-759B-4110-90F9-11A099A04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CE16B93-748F-4AF3-90C6-D3EE861E78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1F2252F-DB74-4990-8E43-3B46EB31A8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BB0339-E325-46BB-A951-96F1A4651B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21A6F6B-EBF5-41B9-BDDB-AF519B8AD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2CB88A6-ABF0-4981-8112-89F17060A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207B5CF-3BA7-46DE-A98B-C46A77F219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9DE055E6-5758-4FD1-A969-1AB1F47EE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15B9E002-9254-431A-BEE3-BC744C6D4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5BB4EB4-8685-4464-8EAE-D44D7770B6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B3239F69-CDD7-49E2-9C2E-B56A6D009A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6C507C8-734D-457D-A4EA-3C1F17BC8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139D922-20CB-41E9-B69E-FA643C51A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FE3C40B-0A70-4224-BC24-365327DC6C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2999B0-1AA0-4D8B-BB3E-1BEAD972B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9737CB6-048C-4FD9-9663-0D214A0A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2F1A2328-0FD2-449E-A066-56A7D096A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3212297-7D47-455C-B574-D4A450A6B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4F88725D-F086-42CF-A0A4-F335D03F9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EE97B27-B4E2-45AF-ACC9-5EC22DB7A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8FADBC7B-7D04-4E57-9B78-3FC78B903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CCD44BB5-3236-443E-BDD8-7E145E32D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385E742B-9320-4785-A94F-2CAE2855C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A42F567-7F15-4D7B-8F9C-5F8F6B283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69DAD4DF-0FE8-401C-AE04-738B80B258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2101394A-2A38-4F45-B5B6-A025C4B43F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79D4873B-257C-4327-907C-0829469214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D5350388-C37B-41E0-8172-2F7D79DBBA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DA0A053-52F2-4D51-BEB7-31B0A3CA0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B23551FA-C6B2-4251-A24C-021D7B64E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9A50F0F9-04C8-47E4-AF66-B3CAF8C81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017C593-7166-4110-8447-086A8A2DB9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0792CE38-231D-4EFB-BD1C-B0DFC4714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7902244-3120-4F1E-BCA7-C414F8CA57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6C2A9BEC-6FBD-4C4E-9D8F-6797108601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CD05CAB2-3C3D-4649-A904-7115E0A40D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479ECC96-BB36-4A8A-ACFC-0CDAC9A32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D6C3BBC2-CEC2-44E9-B82B-34488E7E33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373074D9-0CF2-46DC-8D7A-871B6FE41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D573F54A-11A1-4A06-8130-294B4D5CEE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F69BFB-91DF-4F4E-BE91-2D6805CD6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4BA93DEE-828E-4AC5-A89A-B3FCC1689A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2043F28B-A5B8-4573-89CC-A68E27A72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A41EDE26-6F99-4FF5-A50B-255FEF1CAC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DC69229A-861A-4B33-A690-B89F20F21A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A1FF5E2F-2AD1-485A-8981-8905C2357C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82E9781F-DF28-41A8-8A6B-7DC5409F9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ECDF5C52-5A30-4182-9FF7-118DB1BB64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FC8008CF-A1BC-4A0E-B9A2-05FB501EB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2DF1A43F-5E26-4631-8775-BC3BACEB1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08A5A284-AA4F-43C1-84B9-947642136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B3BE54E-1FBA-4E64-982C-9CA2C0C484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7E7BA94A-1A8A-45C6-9B8F-AFEC955F1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55C6D3A0-6B84-4021-87FB-3179A711BB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DA87903E-EEC8-47F4-8730-06C5FD14BC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A8A92A2B-3460-4608-B3EA-4FFEAF83B1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2B0E1020-452C-4B7F-A1D2-BA8F1B83F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6903CF7B-6947-4932-AD73-020495EDC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8453FA51-CE2D-4B84-9F4F-3263D1BC4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327B132-AD8C-4732-93AA-C136586C2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07" name="Rectangle 106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D690347A-6937-4F6D-93E3-D398D803D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1" name="Right Triangle 110">
            <a:extLst>
              <a:ext uri="{FF2B5EF4-FFF2-40B4-BE49-F238E27FC236}">
                <a16:creationId xmlns:a16="http://schemas.microsoft.com/office/drawing/2014/main" id="{DE6FA2BA-220F-4070-A46C-D437A6D24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5902647" y="-284144"/>
            <a:ext cx="568289" cy="568289"/>
          </a:xfrm>
          <a:prstGeom prst="rtTriangl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Freeform: Shape 112">
            <a:extLst>
              <a:ext uri="{FF2B5EF4-FFF2-40B4-BE49-F238E27FC236}">
                <a16:creationId xmlns:a16="http://schemas.microsoft.com/office/drawing/2014/main" id="{B18D2A95-840F-45DF-AD93-5FA412FCC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65326" y="0"/>
            <a:ext cx="2323626" cy="3111267"/>
          </a:xfrm>
          <a:custGeom>
            <a:avLst/>
            <a:gdLst>
              <a:gd name="connsiteX0" fmla="*/ 94643 w 2323626"/>
              <a:gd name="connsiteY0" fmla="*/ 0 h 3111267"/>
              <a:gd name="connsiteX1" fmla="*/ 963280 w 2323626"/>
              <a:gd name="connsiteY1" fmla="*/ 0 h 3111267"/>
              <a:gd name="connsiteX2" fmla="*/ 947119 w 2323626"/>
              <a:gd name="connsiteY2" fmla="*/ 33549 h 3111267"/>
              <a:gd name="connsiteX3" fmla="*/ 818991 w 2323626"/>
              <a:gd name="connsiteY3" fmla="*/ 668189 h 3111267"/>
              <a:gd name="connsiteX4" fmla="*/ 2282726 w 2323626"/>
              <a:gd name="connsiteY4" fmla="*/ 2290209 h 3111267"/>
              <a:gd name="connsiteX5" fmla="*/ 2323626 w 2323626"/>
              <a:gd name="connsiteY5" fmla="*/ 2292275 h 3111267"/>
              <a:gd name="connsiteX6" fmla="*/ 2323626 w 2323626"/>
              <a:gd name="connsiteY6" fmla="*/ 3111267 h 3111267"/>
              <a:gd name="connsiteX7" fmla="*/ 2198990 w 2323626"/>
              <a:gd name="connsiteY7" fmla="*/ 3104973 h 3111267"/>
              <a:gd name="connsiteX8" fmla="*/ 0 w 2323626"/>
              <a:gd name="connsiteY8" fmla="*/ 668189 h 3111267"/>
              <a:gd name="connsiteX9" fmla="*/ 49764 w 2323626"/>
              <a:gd name="connsiteY9" fmla="*/ 174544 h 3111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23626" h="3111267">
                <a:moveTo>
                  <a:pt x="94643" y="0"/>
                </a:moveTo>
                <a:lnTo>
                  <a:pt x="963280" y="0"/>
                </a:lnTo>
                <a:lnTo>
                  <a:pt x="947119" y="33549"/>
                </a:lnTo>
                <a:cubicBezTo>
                  <a:pt x="864614" y="228612"/>
                  <a:pt x="818991" y="443073"/>
                  <a:pt x="818991" y="668189"/>
                </a:cubicBezTo>
                <a:cubicBezTo>
                  <a:pt x="818991" y="1512376"/>
                  <a:pt x="1460568" y="2206715"/>
                  <a:pt x="2282726" y="2290209"/>
                </a:cubicBezTo>
                <a:lnTo>
                  <a:pt x="2323626" y="2292275"/>
                </a:lnTo>
                <a:lnTo>
                  <a:pt x="2323626" y="3111267"/>
                </a:lnTo>
                <a:lnTo>
                  <a:pt x="2198990" y="3104973"/>
                </a:lnTo>
                <a:cubicBezTo>
                  <a:pt x="963850" y="2979538"/>
                  <a:pt x="0" y="1936423"/>
                  <a:pt x="0" y="668189"/>
                </a:cubicBezTo>
                <a:cubicBezTo>
                  <a:pt x="0" y="499091"/>
                  <a:pt x="17135" y="333996"/>
                  <a:pt x="49764" y="174544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F92A3F2D-F424-43A3-88B0-FB258A0C1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85"/>
            <a:ext cx="2372980" cy="2023523"/>
          </a:xfrm>
          <a:custGeom>
            <a:avLst/>
            <a:gdLst>
              <a:gd name="connsiteX0" fmla="*/ 0 w 2372980"/>
              <a:gd name="connsiteY0" fmla="*/ 0 h 2023523"/>
              <a:gd name="connsiteX1" fmla="*/ 213128 w 2372980"/>
              <a:gd name="connsiteY1" fmla="*/ 10763 h 2023523"/>
              <a:gd name="connsiteX2" fmla="*/ 2362355 w 2372980"/>
              <a:gd name="connsiteY2" fmla="*/ 1953901 h 2023523"/>
              <a:gd name="connsiteX3" fmla="*/ 2372980 w 2372980"/>
              <a:gd name="connsiteY3" fmla="*/ 2023523 h 2023523"/>
              <a:gd name="connsiteX4" fmla="*/ 1535462 w 2372980"/>
              <a:gd name="connsiteY4" fmla="*/ 2023523 h 2023523"/>
              <a:gd name="connsiteX5" fmla="*/ 1519824 w 2372980"/>
              <a:gd name="connsiteY5" fmla="*/ 1962704 h 2023523"/>
              <a:gd name="connsiteX6" fmla="*/ 129390 w 2372980"/>
              <a:gd name="connsiteY6" fmla="*/ 825526 h 2023523"/>
              <a:gd name="connsiteX7" fmla="*/ 0 w 2372980"/>
              <a:gd name="connsiteY7" fmla="*/ 818992 h 202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72980" h="2023523">
                <a:moveTo>
                  <a:pt x="0" y="0"/>
                </a:moveTo>
                <a:lnTo>
                  <a:pt x="213128" y="10763"/>
                </a:lnTo>
                <a:cubicBezTo>
                  <a:pt x="1283583" y="119473"/>
                  <a:pt x="2150269" y="917463"/>
                  <a:pt x="2362355" y="1953901"/>
                </a:cubicBezTo>
                <a:lnTo>
                  <a:pt x="2372980" y="2023523"/>
                </a:lnTo>
                <a:lnTo>
                  <a:pt x="1535462" y="2023523"/>
                </a:lnTo>
                <a:lnTo>
                  <a:pt x="1519824" y="1962704"/>
                </a:lnTo>
                <a:cubicBezTo>
                  <a:pt x="1329271" y="1350058"/>
                  <a:pt x="787117" y="892322"/>
                  <a:pt x="129390" y="825526"/>
                </a:cubicBezTo>
                <a:lnTo>
                  <a:pt x="0" y="818992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E8BBA9B4-EF00-4579-A73A-061C5F902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671F1C5-E931-49D9-9767-24576DE53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6046BA41-68C0-40C2-BC53-B4CEE4497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376E7620-A012-4D01-82AC-46D48B7ED0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45B0D3EE-EC46-46BC-91C4-5DF8E23956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C6B0B37E-E738-4DEC-9C41-BF6269C06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43AFB8B0-64A4-4D83-9BD8-9E66B562B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476192-29F6-47CF-BCF9-7380667EE3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E0DFCCF7-D983-4E21-9508-BD55CE628F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A5B9C6DA-F76E-45A2-8BB3-40FAF6D8CB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64210E6D-AADD-4805-A5EA-9A52D0D304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75DC64F-453E-4AEA-AE65-D99FAE789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8D802B56-7408-46D4-8EAA-BE6E22347E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51C2DD0F-4A07-4510-B9BC-EE4560F6D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CD788BD1-17A6-41DE-9EFA-533C6D3D7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49AC2388-5F15-4D60-B816-F7AC60F79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26E0780-8DF3-4637-8C1A-7A3E623B00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59CE402E-8C2D-4EC6-A180-FBF8116EE6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65F8AC4E-9C7D-42D3-89A2-33C30FA51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77F715C8-AA23-4912-8669-61553682B8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F183C1D-030E-4775-9670-0936C809C9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670DC51B-15B9-4F37-9BF3-F4E762B92B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33834603-F0EF-42F7-8341-C4BF2931D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83E31C74-18A8-4EB2-8034-B2BF4C20E8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63E618E4-2AD8-4E68-AEEE-8D11DC4D1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35CBF929-71E3-4CCC-A912-A0E1D135F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2AB384EE-8795-4C64-B229-D57CB4BADC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10E8CCD-425C-4DCD-A08B-8947BAC17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DEDFBB1E-CA08-43FD-9A7A-F1B29EFDB6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623D0689-9AC6-4F16-AFFD-D68F95A0E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AA9811-122E-44F6-901E-55867F5AF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42" y="307297"/>
            <a:ext cx="10733204" cy="82374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400" dirty="0" err="1">
                <a:solidFill>
                  <a:schemeClr val="tx2"/>
                </a:solidFill>
                <a:cs typeface="Posterama"/>
              </a:rPr>
              <a:t>Абсолютное</a:t>
            </a:r>
            <a:r>
              <a:rPr lang="en-US" sz="5400" dirty="0">
                <a:solidFill>
                  <a:schemeClr val="tx2"/>
                </a:solidFill>
                <a:cs typeface="Posterama"/>
              </a:rPr>
              <a:t> </a:t>
            </a:r>
            <a:r>
              <a:rPr lang="en-US" sz="5400" dirty="0" err="1">
                <a:solidFill>
                  <a:schemeClr val="tx2"/>
                </a:solidFill>
                <a:cs typeface="Posterama"/>
              </a:rPr>
              <a:t>позиционирование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BAED04-732B-419C-A71E-2E3EC7051CEA}"/>
              </a:ext>
            </a:extLst>
          </p:cNvPr>
          <p:cNvSpPr txBox="1"/>
          <p:nvPr/>
        </p:nvSpPr>
        <p:spPr>
          <a:xfrm>
            <a:off x="188823" y="1308538"/>
            <a:ext cx="3880433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>
                <a:latin typeface="Consolas"/>
              </a:rPr>
              <a:t>&lt;!DOCTYPE html&gt;
&lt;</a:t>
            </a:r>
            <a:r>
              <a:rPr lang="ru-RU" dirty="0" err="1">
                <a:latin typeface="Consolas"/>
              </a:rPr>
              <a:t>html</a:t>
            </a:r>
            <a:r>
              <a:rPr lang="ru-RU" dirty="0">
                <a:latin typeface="Consolas"/>
              </a:rPr>
              <a:t> </a:t>
            </a:r>
            <a:r>
              <a:rPr lang="ru-RU" dirty="0" err="1">
                <a:latin typeface="Consolas"/>
              </a:rPr>
              <a:t>lang</a:t>
            </a:r>
            <a:r>
              <a:rPr lang="ru-RU" dirty="0">
                <a:latin typeface="Consolas"/>
              </a:rPr>
              <a:t>="</a:t>
            </a:r>
            <a:r>
              <a:rPr lang="ru-RU" dirty="0" err="1">
                <a:latin typeface="Consolas"/>
              </a:rPr>
              <a:t>en</a:t>
            </a:r>
            <a:r>
              <a:rPr lang="ru-RU" dirty="0">
                <a:latin typeface="Consolas"/>
              </a:rPr>
              <a:t>"&gt;
&lt;</a:t>
            </a:r>
            <a:r>
              <a:rPr lang="ru-RU" dirty="0" err="1">
                <a:latin typeface="Consolas"/>
              </a:rPr>
              <a:t>head</a:t>
            </a:r>
            <a:r>
              <a:rPr lang="ru-RU" dirty="0">
                <a:latin typeface="Consolas"/>
              </a:rPr>
              <a:t>&gt;
  …</a:t>
            </a:r>
          </a:p>
          <a:p>
            <a:r>
              <a:rPr lang="ru-RU" dirty="0">
                <a:latin typeface="Consolas"/>
              </a:rPr>
              <a:t>&lt;/</a:t>
            </a:r>
            <a:r>
              <a:rPr lang="ru-RU" dirty="0" err="1">
                <a:latin typeface="Consolas"/>
              </a:rPr>
              <a:t>head</a:t>
            </a:r>
            <a:r>
              <a:rPr lang="ru-RU" dirty="0">
                <a:latin typeface="Consolas"/>
              </a:rPr>
              <a:t>&gt;
&lt;</a:t>
            </a:r>
            <a:r>
              <a:rPr lang="ru-RU" dirty="0" err="1">
                <a:latin typeface="Consolas"/>
              </a:rPr>
              <a:t>body</a:t>
            </a:r>
            <a:r>
              <a:rPr lang="ru-RU" dirty="0">
                <a:latin typeface="Consolas"/>
              </a:rPr>
              <a:t>&gt;
  &lt;</a:t>
            </a:r>
            <a:r>
              <a:rPr lang="ru-RU" dirty="0" err="1">
                <a:latin typeface="Consolas"/>
              </a:rPr>
              <a:t>div</a:t>
            </a:r>
            <a:r>
              <a:rPr lang="ru-RU" dirty="0">
                <a:latin typeface="Consolas"/>
              </a:rPr>
              <a:t> </a:t>
            </a:r>
            <a:r>
              <a:rPr lang="ru-RU" dirty="0" err="1">
                <a:latin typeface="Consolas"/>
              </a:rPr>
              <a:t>class</a:t>
            </a:r>
            <a:r>
              <a:rPr lang="ru-RU" dirty="0">
                <a:latin typeface="Consolas"/>
              </a:rPr>
              <a:t>="</a:t>
            </a:r>
            <a:r>
              <a:rPr lang="ru-RU" dirty="0" err="1">
                <a:latin typeface="Consolas"/>
              </a:rPr>
              <a:t>center</a:t>
            </a:r>
            <a:r>
              <a:rPr lang="ru-RU" dirty="0">
                <a:latin typeface="Consolas"/>
              </a:rPr>
              <a:t>"&gt;
    &lt;h1&gt;Center&lt;/h1&gt;
  &lt;/</a:t>
            </a:r>
            <a:r>
              <a:rPr lang="ru-RU" dirty="0" err="1">
                <a:latin typeface="Consolas"/>
              </a:rPr>
              <a:t>div</a:t>
            </a:r>
            <a:r>
              <a:rPr lang="ru-RU" dirty="0">
                <a:latin typeface="Consolas"/>
              </a:rPr>
              <a:t>&gt;
&lt;/</a:t>
            </a:r>
            <a:r>
              <a:rPr lang="ru-RU" dirty="0" err="1">
                <a:latin typeface="Consolas"/>
              </a:rPr>
              <a:t>body</a:t>
            </a:r>
            <a:r>
              <a:rPr lang="ru-RU" dirty="0">
                <a:latin typeface="Consolas"/>
              </a:rPr>
              <a:t>&gt;
&lt;/</a:t>
            </a:r>
            <a:r>
              <a:rPr lang="ru-RU" dirty="0" err="1">
                <a:latin typeface="Consolas"/>
              </a:rPr>
              <a:t>html</a:t>
            </a:r>
            <a:r>
              <a:rPr lang="ru-RU" dirty="0">
                <a:latin typeface="Consolas"/>
              </a:rPr>
              <a:t>&gt;</a:t>
            </a:r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58E82C-139F-420A-A118-57165BAD05C0}"/>
              </a:ext>
            </a:extLst>
          </p:cNvPr>
          <p:cNvSpPr txBox="1"/>
          <p:nvPr/>
        </p:nvSpPr>
        <p:spPr>
          <a:xfrm>
            <a:off x="7439571" y="1308538"/>
            <a:ext cx="4836509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 err="1">
                <a:ea typeface="+mn-lt"/>
                <a:cs typeface="+mn-lt"/>
              </a:rPr>
              <a:t>body</a:t>
            </a:r>
            <a:r>
              <a:rPr lang="ru-RU" dirty="0">
                <a:ea typeface="+mn-lt"/>
                <a:cs typeface="+mn-lt"/>
              </a:rPr>
              <a:t> 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background</a:t>
            </a:r>
            <a:r>
              <a:rPr lang="ru-RU" dirty="0">
                <a:ea typeface="+mn-lt"/>
                <a:cs typeface="+mn-lt"/>
              </a:rPr>
              <a:t>: #ce8b3c;</a:t>
            </a:r>
          </a:p>
          <a:p>
            <a:r>
              <a:rPr lang="ru-RU" dirty="0">
                <a:ea typeface="+mn-lt"/>
                <a:cs typeface="+mn-lt"/>
              </a:rPr>
              <a:t>}</a:t>
            </a:r>
          </a:p>
          <a:p>
            <a:r>
              <a:rPr lang="ru-RU" dirty="0">
                <a:ea typeface="+mn-lt"/>
                <a:cs typeface="+mn-lt"/>
              </a:rPr>
              <a:t>h1 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color</a:t>
            </a:r>
            <a:r>
              <a:rPr lang="ru-RU" dirty="0">
                <a:ea typeface="+mn-lt"/>
                <a:cs typeface="+mn-lt"/>
              </a:rPr>
              <a:t>: #b42830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}</a:t>
            </a:r>
            <a:endParaRPr lang="ru-RU" dirty="0"/>
          </a:p>
          <a:p>
            <a:r>
              <a:rPr lang="ru-RU" dirty="0" err="1">
                <a:ea typeface="+mn-lt"/>
                <a:cs typeface="+mn-lt"/>
              </a:rPr>
              <a:t>div</a:t>
            </a:r>
            <a:r>
              <a:rPr lang="ru-RU" dirty="0">
                <a:ea typeface="+mn-lt"/>
                <a:cs typeface="+mn-lt"/>
              </a:rPr>
              <a:t> {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  </a:t>
            </a:r>
            <a:r>
              <a:rPr lang="ru-RU" dirty="0" err="1">
                <a:ea typeface="+mn-lt"/>
                <a:cs typeface="+mn-lt"/>
              </a:rPr>
              <a:t>border</a:t>
            </a:r>
            <a:r>
              <a:rPr lang="ru-RU" dirty="0">
                <a:ea typeface="+mn-lt"/>
                <a:cs typeface="+mn-lt"/>
              </a:rPr>
              <a:t>: 6px </a:t>
            </a:r>
            <a:r>
              <a:rPr lang="ru-RU" dirty="0" err="1">
                <a:ea typeface="+mn-lt"/>
                <a:cs typeface="+mn-lt"/>
              </a:rPr>
              <a:t>solid</a:t>
            </a:r>
            <a:r>
              <a:rPr lang="ru-RU" dirty="0">
                <a:ea typeface="+mn-lt"/>
                <a:cs typeface="+mn-lt"/>
              </a:rPr>
              <a:t> #b42830;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background</a:t>
            </a:r>
            <a:r>
              <a:rPr lang="ru-RU" dirty="0">
                <a:ea typeface="+mn-lt"/>
                <a:cs typeface="+mn-lt"/>
              </a:rPr>
              <a:t>: #ce8b3c;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}</a:t>
            </a:r>
          </a:p>
          <a:p>
            <a:endParaRPr lang="ru-RU" dirty="0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.</a:t>
            </a:r>
            <a:r>
              <a:rPr lang="ru-RU" dirty="0" err="1">
                <a:ea typeface="+mn-lt"/>
                <a:cs typeface="+mn-lt"/>
              </a:rPr>
              <a:t>center</a:t>
            </a:r>
            <a:r>
              <a:rPr lang="ru-RU" dirty="0">
                <a:ea typeface="+mn-lt"/>
                <a:cs typeface="+mn-lt"/>
              </a:rPr>
              <a:t> 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position</a:t>
            </a:r>
            <a:r>
              <a:rPr lang="ru-RU" dirty="0">
                <a:ea typeface="+mn-lt"/>
                <a:cs typeface="+mn-lt"/>
              </a:rPr>
              <a:t>: </a:t>
            </a:r>
            <a:r>
              <a:rPr lang="ru-RU" dirty="0" err="1">
                <a:ea typeface="+mn-lt"/>
                <a:cs typeface="+mn-lt"/>
              </a:rPr>
              <a:t>absolute</a:t>
            </a:r>
            <a:r>
              <a:rPr lang="ru-RU" dirty="0">
                <a:ea typeface="+mn-lt"/>
                <a:cs typeface="+mn-lt"/>
              </a:rPr>
              <a:t>;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padding</a:t>
            </a:r>
            <a:r>
              <a:rPr lang="ru-RU" dirty="0">
                <a:ea typeface="+mn-lt"/>
                <a:cs typeface="+mn-lt"/>
              </a:rPr>
              <a:t>: 20px;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top</a:t>
            </a:r>
            <a:r>
              <a:rPr lang="ru-RU" dirty="0">
                <a:ea typeface="+mn-lt"/>
                <a:cs typeface="+mn-lt"/>
              </a:rPr>
              <a:t>: 50%;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left</a:t>
            </a:r>
            <a:r>
              <a:rPr lang="ru-RU" dirty="0">
                <a:ea typeface="+mn-lt"/>
                <a:cs typeface="+mn-lt"/>
              </a:rPr>
              <a:t>: 50%;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transform</a:t>
            </a:r>
            <a:r>
              <a:rPr lang="ru-RU" dirty="0">
                <a:ea typeface="+mn-lt"/>
                <a:cs typeface="+mn-lt"/>
              </a:rPr>
              <a:t>: </a:t>
            </a:r>
            <a:r>
              <a:rPr lang="ru-RU" dirty="0" err="1">
                <a:ea typeface="+mn-lt"/>
                <a:cs typeface="+mn-lt"/>
              </a:rPr>
              <a:t>translate</a:t>
            </a:r>
            <a:r>
              <a:rPr lang="ru-RU" dirty="0">
                <a:ea typeface="+mn-lt"/>
                <a:cs typeface="+mn-lt"/>
              </a:rPr>
              <a:t>(-50%, -50%);</a:t>
            </a:r>
          </a:p>
          <a:p>
            <a:r>
              <a:rPr lang="ru-RU" dirty="0">
                <a:ea typeface="+mn-lt"/>
                <a:cs typeface="+mn-lt"/>
              </a:rPr>
              <a:t>}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B4406D63-79FE-45B6-9F7C-F430909EF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089" y="1482698"/>
            <a:ext cx="3084786" cy="292039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73FD140-4D27-4991-B79F-13D79411FEA3}"/>
              </a:ext>
            </a:extLst>
          </p:cNvPr>
          <p:cNvSpPr txBox="1"/>
          <p:nvPr/>
        </p:nvSpPr>
        <p:spPr>
          <a:xfrm>
            <a:off x="4225159" y="6081987"/>
            <a:ext cx="26380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>
                <a:ea typeface="+mn-lt"/>
                <a:cs typeface="+mn-lt"/>
                <a:hlinkClick r:id="rId3"/>
              </a:rPr>
              <a:t>Открыть в песочнице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142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798C7F-C8CA-4799-BF37-3AB4642CD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716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F0794B-55D3-4D2D-BDE7-4688ED321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216BB147-20D5-4D93-BDA5-1BC614D6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0A253F60-DE40-4508-A37A-61331DF1D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FB42397-759B-4110-90F9-11A099A04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CE16B93-748F-4AF3-90C6-D3EE861E78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1F2252F-DB74-4990-8E43-3B46EB31A8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BB0339-E325-46BB-A951-96F1A4651B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21A6F6B-EBF5-41B9-BDDB-AF519B8AD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2CB88A6-ABF0-4981-8112-89F17060A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207B5CF-3BA7-46DE-A98B-C46A77F219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9DE055E6-5758-4FD1-A969-1AB1F47EE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15B9E002-9254-431A-BEE3-BC744C6D4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5BB4EB4-8685-4464-8EAE-D44D7770B6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B3239F69-CDD7-49E2-9C2E-B56A6D009A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6C507C8-734D-457D-A4EA-3C1F17BC8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139D922-20CB-41E9-B69E-FA643C51A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FE3C40B-0A70-4224-BC24-365327DC6C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2999B0-1AA0-4D8B-BB3E-1BEAD972B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9737CB6-048C-4FD9-9663-0D214A0A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2F1A2328-0FD2-449E-A066-56A7D096A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3212297-7D47-455C-B574-D4A450A6B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4F88725D-F086-42CF-A0A4-F335D03F9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EE97B27-B4E2-45AF-ACC9-5EC22DB7A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8FADBC7B-7D04-4E57-9B78-3FC78B903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CCD44BB5-3236-443E-BDD8-7E145E32D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385E742B-9320-4785-A94F-2CAE2855C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A42F567-7F15-4D7B-8F9C-5F8F6B283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69DAD4DF-0FE8-401C-AE04-738B80B258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2101394A-2A38-4F45-B5B6-A025C4B43F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79D4873B-257C-4327-907C-0829469214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D5350388-C37B-41E0-8172-2F7D79DBBA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DA0A053-52F2-4D51-BEB7-31B0A3CA0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B23551FA-C6B2-4251-A24C-021D7B64E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9A50F0F9-04C8-47E4-AF66-B3CAF8C81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017C593-7166-4110-8447-086A8A2DB9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0792CE38-231D-4EFB-BD1C-B0DFC4714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7902244-3120-4F1E-BCA7-C414F8CA57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6C2A9BEC-6FBD-4C4E-9D8F-6797108601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CD05CAB2-3C3D-4649-A904-7115E0A40D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479ECC96-BB36-4A8A-ACFC-0CDAC9A32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D6C3BBC2-CEC2-44E9-B82B-34488E7E33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373074D9-0CF2-46DC-8D7A-871B6FE41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D573F54A-11A1-4A06-8130-294B4D5CEE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F69BFB-91DF-4F4E-BE91-2D6805CD6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4BA93DEE-828E-4AC5-A89A-B3FCC1689A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2043F28B-A5B8-4573-89CC-A68E27A72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A41EDE26-6F99-4FF5-A50B-255FEF1CAC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DC69229A-861A-4B33-A690-B89F20F21A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A1FF5E2F-2AD1-485A-8981-8905C2357C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82E9781F-DF28-41A8-8A6B-7DC5409F9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ECDF5C52-5A30-4182-9FF7-118DB1BB64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FC8008CF-A1BC-4A0E-B9A2-05FB501EB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2DF1A43F-5E26-4631-8775-BC3BACEB1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08A5A284-AA4F-43C1-84B9-947642136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B3BE54E-1FBA-4E64-982C-9CA2C0C484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7E7BA94A-1A8A-45C6-9B8F-AFEC955F1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55C6D3A0-6B84-4021-87FB-3179A711BB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DA87903E-EEC8-47F4-8730-06C5FD14BC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A8A92A2B-3460-4608-B3EA-4FFEAF83B1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2B0E1020-452C-4B7F-A1D2-BA8F1B83F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6903CF7B-6947-4932-AD73-020495EDC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8453FA51-CE2D-4B84-9F4F-3263D1BC4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327B132-AD8C-4732-93AA-C136586C2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07" name="Rectangle 106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D690347A-6937-4F6D-93E3-D398D803D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1" name="Right Triangle 110">
            <a:extLst>
              <a:ext uri="{FF2B5EF4-FFF2-40B4-BE49-F238E27FC236}">
                <a16:creationId xmlns:a16="http://schemas.microsoft.com/office/drawing/2014/main" id="{DE6FA2BA-220F-4070-A46C-D437A6D24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5902647" y="-284144"/>
            <a:ext cx="568289" cy="568289"/>
          </a:xfrm>
          <a:prstGeom prst="rtTriangl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Freeform: Shape 112">
            <a:extLst>
              <a:ext uri="{FF2B5EF4-FFF2-40B4-BE49-F238E27FC236}">
                <a16:creationId xmlns:a16="http://schemas.microsoft.com/office/drawing/2014/main" id="{B18D2A95-840F-45DF-AD93-5FA412FCC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65326" y="0"/>
            <a:ext cx="2323626" cy="3111267"/>
          </a:xfrm>
          <a:custGeom>
            <a:avLst/>
            <a:gdLst>
              <a:gd name="connsiteX0" fmla="*/ 94643 w 2323626"/>
              <a:gd name="connsiteY0" fmla="*/ 0 h 3111267"/>
              <a:gd name="connsiteX1" fmla="*/ 963280 w 2323626"/>
              <a:gd name="connsiteY1" fmla="*/ 0 h 3111267"/>
              <a:gd name="connsiteX2" fmla="*/ 947119 w 2323626"/>
              <a:gd name="connsiteY2" fmla="*/ 33549 h 3111267"/>
              <a:gd name="connsiteX3" fmla="*/ 818991 w 2323626"/>
              <a:gd name="connsiteY3" fmla="*/ 668189 h 3111267"/>
              <a:gd name="connsiteX4" fmla="*/ 2282726 w 2323626"/>
              <a:gd name="connsiteY4" fmla="*/ 2290209 h 3111267"/>
              <a:gd name="connsiteX5" fmla="*/ 2323626 w 2323626"/>
              <a:gd name="connsiteY5" fmla="*/ 2292275 h 3111267"/>
              <a:gd name="connsiteX6" fmla="*/ 2323626 w 2323626"/>
              <a:gd name="connsiteY6" fmla="*/ 3111267 h 3111267"/>
              <a:gd name="connsiteX7" fmla="*/ 2198990 w 2323626"/>
              <a:gd name="connsiteY7" fmla="*/ 3104973 h 3111267"/>
              <a:gd name="connsiteX8" fmla="*/ 0 w 2323626"/>
              <a:gd name="connsiteY8" fmla="*/ 668189 h 3111267"/>
              <a:gd name="connsiteX9" fmla="*/ 49764 w 2323626"/>
              <a:gd name="connsiteY9" fmla="*/ 174544 h 3111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23626" h="3111267">
                <a:moveTo>
                  <a:pt x="94643" y="0"/>
                </a:moveTo>
                <a:lnTo>
                  <a:pt x="963280" y="0"/>
                </a:lnTo>
                <a:lnTo>
                  <a:pt x="947119" y="33549"/>
                </a:lnTo>
                <a:cubicBezTo>
                  <a:pt x="864614" y="228612"/>
                  <a:pt x="818991" y="443073"/>
                  <a:pt x="818991" y="668189"/>
                </a:cubicBezTo>
                <a:cubicBezTo>
                  <a:pt x="818991" y="1512376"/>
                  <a:pt x="1460568" y="2206715"/>
                  <a:pt x="2282726" y="2290209"/>
                </a:cubicBezTo>
                <a:lnTo>
                  <a:pt x="2323626" y="2292275"/>
                </a:lnTo>
                <a:lnTo>
                  <a:pt x="2323626" y="3111267"/>
                </a:lnTo>
                <a:lnTo>
                  <a:pt x="2198990" y="3104973"/>
                </a:lnTo>
                <a:cubicBezTo>
                  <a:pt x="963850" y="2979538"/>
                  <a:pt x="0" y="1936423"/>
                  <a:pt x="0" y="668189"/>
                </a:cubicBezTo>
                <a:cubicBezTo>
                  <a:pt x="0" y="499091"/>
                  <a:pt x="17135" y="333996"/>
                  <a:pt x="49764" y="174544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F92A3F2D-F424-43A3-88B0-FB258A0C1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85"/>
            <a:ext cx="2372980" cy="2023523"/>
          </a:xfrm>
          <a:custGeom>
            <a:avLst/>
            <a:gdLst>
              <a:gd name="connsiteX0" fmla="*/ 0 w 2372980"/>
              <a:gd name="connsiteY0" fmla="*/ 0 h 2023523"/>
              <a:gd name="connsiteX1" fmla="*/ 213128 w 2372980"/>
              <a:gd name="connsiteY1" fmla="*/ 10763 h 2023523"/>
              <a:gd name="connsiteX2" fmla="*/ 2362355 w 2372980"/>
              <a:gd name="connsiteY2" fmla="*/ 1953901 h 2023523"/>
              <a:gd name="connsiteX3" fmla="*/ 2372980 w 2372980"/>
              <a:gd name="connsiteY3" fmla="*/ 2023523 h 2023523"/>
              <a:gd name="connsiteX4" fmla="*/ 1535462 w 2372980"/>
              <a:gd name="connsiteY4" fmla="*/ 2023523 h 2023523"/>
              <a:gd name="connsiteX5" fmla="*/ 1519824 w 2372980"/>
              <a:gd name="connsiteY5" fmla="*/ 1962704 h 2023523"/>
              <a:gd name="connsiteX6" fmla="*/ 129390 w 2372980"/>
              <a:gd name="connsiteY6" fmla="*/ 825526 h 2023523"/>
              <a:gd name="connsiteX7" fmla="*/ 0 w 2372980"/>
              <a:gd name="connsiteY7" fmla="*/ 818992 h 202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72980" h="2023523">
                <a:moveTo>
                  <a:pt x="0" y="0"/>
                </a:moveTo>
                <a:lnTo>
                  <a:pt x="213128" y="10763"/>
                </a:lnTo>
                <a:cubicBezTo>
                  <a:pt x="1283583" y="119473"/>
                  <a:pt x="2150269" y="917463"/>
                  <a:pt x="2362355" y="1953901"/>
                </a:cubicBezTo>
                <a:lnTo>
                  <a:pt x="2372980" y="2023523"/>
                </a:lnTo>
                <a:lnTo>
                  <a:pt x="1535462" y="2023523"/>
                </a:lnTo>
                <a:lnTo>
                  <a:pt x="1519824" y="1962704"/>
                </a:lnTo>
                <a:cubicBezTo>
                  <a:pt x="1329271" y="1350058"/>
                  <a:pt x="787117" y="892322"/>
                  <a:pt x="129390" y="825526"/>
                </a:cubicBezTo>
                <a:lnTo>
                  <a:pt x="0" y="818992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E8BBA9B4-EF00-4579-A73A-061C5F902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671F1C5-E931-49D9-9767-24576DE53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6046BA41-68C0-40C2-BC53-B4CEE4497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376E7620-A012-4D01-82AC-46D48B7ED0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45B0D3EE-EC46-46BC-91C4-5DF8E23956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C6B0B37E-E738-4DEC-9C41-BF6269C06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43AFB8B0-64A4-4D83-9BD8-9E66B562B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476192-29F6-47CF-BCF9-7380667EE3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E0DFCCF7-D983-4E21-9508-BD55CE628F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A5B9C6DA-F76E-45A2-8BB3-40FAF6D8CB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64210E6D-AADD-4805-A5EA-9A52D0D304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75DC64F-453E-4AEA-AE65-D99FAE789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8D802B56-7408-46D4-8EAA-BE6E22347E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51C2DD0F-4A07-4510-B9BC-EE4560F6D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CD788BD1-17A6-41DE-9EFA-533C6D3D7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49AC2388-5F15-4D60-B816-F7AC60F79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26E0780-8DF3-4637-8C1A-7A3E623B00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59CE402E-8C2D-4EC6-A180-FBF8116EE6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65F8AC4E-9C7D-42D3-89A2-33C30FA51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77F715C8-AA23-4912-8669-61553682B8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F183C1D-030E-4775-9670-0936C809C9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670DC51B-15B9-4F37-9BF3-F4E762B92B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33834603-F0EF-42F7-8341-C4BF2931D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83E31C74-18A8-4EB2-8034-B2BF4C20E8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63E618E4-2AD8-4E68-AEEE-8D11DC4D1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35CBF929-71E3-4CCC-A912-A0E1D135F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2AB384EE-8795-4C64-B229-D57CB4BADC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10E8CCD-425C-4DCD-A08B-8947BAC17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DEDFBB1E-CA08-43FD-9A7A-F1B29EFDB6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623D0689-9AC6-4F16-AFFD-D68F95A0E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AA9811-122E-44F6-901E-55867F5AF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42" y="307297"/>
            <a:ext cx="10733204" cy="82374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  <a:cs typeface="Posterama"/>
              </a:rPr>
              <a:t>Flexbox </a:t>
            </a:r>
            <a:r>
              <a:rPr lang="en-US" sz="5400" dirty="0" err="1">
                <a:solidFill>
                  <a:schemeClr val="tx2"/>
                </a:solidFill>
                <a:cs typeface="Posterama"/>
              </a:rPr>
              <a:t>позиционирование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BAED04-732B-419C-A71E-2E3EC7051CEA}"/>
              </a:ext>
            </a:extLst>
          </p:cNvPr>
          <p:cNvSpPr txBox="1"/>
          <p:nvPr/>
        </p:nvSpPr>
        <p:spPr>
          <a:xfrm>
            <a:off x="188823" y="1308538"/>
            <a:ext cx="3880433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>
                <a:latin typeface="Consolas"/>
              </a:rPr>
              <a:t>&lt;!DOCTYPE html&gt;
&lt;</a:t>
            </a:r>
            <a:r>
              <a:rPr lang="ru-RU" dirty="0" err="1">
                <a:latin typeface="Consolas"/>
              </a:rPr>
              <a:t>html</a:t>
            </a:r>
            <a:r>
              <a:rPr lang="ru-RU" dirty="0">
                <a:latin typeface="Consolas"/>
              </a:rPr>
              <a:t> </a:t>
            </a:r>
            <a:r>
              <a:rPr lang="ru-RU" dirty="0" err="1">
                <a:latin typeface="Consolas"/>
              </a:rPr>
              <a:t>lang</a:t>
            </a:r>
            <a:r>
              <a:rPr lang="ru-RU" dirty="0">
                <a:latin typeface="Consolas"/>
              </a:rPr>
              <a:t>="</a:t>
            </a:r>
            <a:r>
              <a:rPr lang="ru-RU" dirty="0" err="1">
                <a:latin typeface="Consolas"/>
              </a:rPr>
              <a:t>en</a:t>
            </a:r>
            <a:r>
              <a:rPr lang="ru-RU" dirty="0">
                <a:latin typeface="Consolas"/>
              </a:rPr>
              <a:t>"&gt;
&lt;</a:t>
            </a:r>
            <a:r>
              <a:rPr lang="ru-RU" dirty="0" err="1">
                <a:latin typeface="Consolas"/>
              </a:rPr>
              <a:t>head</a:t>
            </a:r>
            <a:r>
              <a:rPr lang="ru-RU" dirty="0">
                <a:latin typeface="Consolas"/>
              </a:rPr>
              <a:t>&gt;
  …</a:t>
            </a:r>
          </a:p>
          <a:p>
            <a:r>
              <a:rPr lang="ru-RU" dirty="0">
                <a:latin typeface="Consolas"/>
              </a:rPr>
              <a:t>&lt;/</a:t>
            </a:r>
            <a:r>
              <a:rPr lang="ru-RU" dirty="0" err="1">
                <a:latin typeface="Consolas"/>
              </a:rPr>
              <a:t>head</a:t>
            </a:r>
            <a:r>
              <a:rPr lang="ru-RU" dirty="0">
                <a:latin typeface="Consolas"/>
              </a:rPr>
              <a:t>&gt;
&lt;</a:t>
            </a:r>
            <a:r>
              <a:rPr lang="ru-RU" dirty="0" err="1">
                <a:latin typeface="Consolas"/>
              </a:rPr>
              <a:t>body</a:t>
            </a:r>
            <a:r>
              <a:rPr lang="ru-RU" dirty="0">
                <a:latin typeface="Consolas"/>
              </a:rPr>
              <a:t> </a:t>
            </a:r>
            <a:r>
              <a:rPr lang="ru-RU" dirty="0" err="1">
                <a:latin typeface="Consolas"/>
              </a:rPr>
              <a:t>class</a:t>
            </a:r>
            <a:r>
              <a:rPr lang="ru-RU" dirty="0">
                <a:latin typeface="Consolas"/>
              </a:rPr>
              <a:t>="</a:t>
            </a:r>
            <a:r>
              <a:rPr lang="ru-RU" dirty="0" err="1">
                <a:latin typeface="Consolas"/>
              </a:rPr>
              <a:t>parent</a:t>
            </a:r>
            <a:r>
              <a:rPr lang="ru-RU" dirty="0">
                <a:latin typeface="Consolas"/>
              </a:rPr>
              <a:t>"&gt;
  &lt;</a:t>
            </a:r>
            <a:r>
              <a:rPr lang="ru-RU" dirty="0" err="1">
                <a:latin typeface="Consolas"/>
              </a:rPr>
              <a:t>div</a:t>
            </a:r>
            <a:r>
              <a:rPr lang="ru-RU" dirty="0">
                <a:latin typeface="Consolas"/>
              </a:rPr>
              <a:t> </a:t>
            </a:r>
            <a:r>
              <a:rPr lang="ru-RU" dirty="0" err="1">
                <a:latin typeface="Consolas"/>
              </a:rPr>
              <a:t>class</a:t>
            </a:r>
            <a:r>
              <a:rPr lang="ru-RU" dirty="0">
                <a:latin typeface="Consolas"/>
              </a:rPr>
              <a:t>="</a:t>
            </a:r>
            <a:r>
              <a:rPr lang="ru-RU" dirty="0" err="1">
                <a:latin typeface="Consolas"/>
              </a:rPr>
              <a:t>center</a:t>
            </a:r>
            <a:r>
              <a:rPr lang="ru-RU" dirty="0">
                <a:latin typeface="Consolas"/>
              </a:rPr>
              <a:t>"&gt;
    &lt;h1&gt;Center&lt;/h1&gt;
  &lt;/</a:t>
            </a:r>
            <a:r>
              <a:rPr lang="ru-RU" dirty="0" err="1">
                <a:latin typeface="Consolas"/>
              </a:rPr>
              <a:t>div</a:t>
            </a:r>
            <a:r>
              <a:rPr lang="ru-RU" dirty="0">
                <a:latin typeface="Consolas"/>
              </a:rPr>
              <a:t>&gt;
&lt;/</a:t>
            </a:r>
            <a:r>
              <a:rPr lang="ru-RU" dirty="0" err="1">
                <a:latin typeface="Consolas"/>
              </a:rPr>
              <a:t>body</a:t>
            </a:r>
            <a:r>
              <a:rPr lang="ru-RU" dirty="0">
                <a:latin typeface="Consolas"/>
              </a:rPr>
              <a:t>&gt;
&lt;/</a:t>
            </a:r>
            <a:r>
              <a:rPr lang="ru-RU" dirty="0" err="1">
                <a:latin typeface="Consolas"/>
              </a:rPr>
              <a:t>html</a:t>
            </a:r>
            <a:r>
              <a:rPr lang="ru-RU" dirty="0">
                <a:latin typeface="Consolas"/>
              </a:rPr>
              <a:t>&gt;</a:t>
            </a:r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58E82C-139F-420A-A118-57165BAD05C0}"/>
              </a:ext>
            </a:extLst>
          </p:cNvPr>
          <p:cNvSpPr txBox="1"/>
          <p:nvPr/>
        </p:nvSpPr>
        <p:spPr>
          <a:xfrm>
            <a:off x="7439571" y="1308538"/>
            <a:ext cx="4836509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 err="1">
                <a:ea typeface="+mn-lt"/>
                <a:cs typeface="+mn-lt"/>
              </a:rPr>
              <a:t>body</a:t>
            </a:r>
            <a:r>
              <a:rPr lang="ru-RU" dirty="0">
                <a:ea typeface="+mn-lt"/>
                <a:cs typeface="+mn-lt"/>
              </a:rPr>
              <a:t> 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background</a:t>
            </a:r>
            <a:r>
              <a:rPr lang="ru-RU" dirty="0">
                <a:ea typeface="+mn-lt"/>
                <a:cs typeface="+mn-lt"/>
              </a:rPr>
              <a:t>: #ce8b3c;</a:t>
            </a:r>
          </a:p>
          <a:p>
            <a:r>
              <a:rPr lang="ru-RU" dirty="0">
                <a:ea typeface="+mn-lt"/>
                <a:cs typeface="+mn-lt"/>
              </a:rPr>
              <a:t>}</a:t>
            </a:r>
          </a:p>
          <a:p>
            <a:r>
              <a:rPr lang="ru-RU" dirty="0">
                <a:ea typeface="+mn-lt"/>
                <a:cs typeface="+mn-lt"/>
              </a:rPr>
              <a:t>h1 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color</a:t>
            </a:r>
            <a:r>
              <a:rPr lang="ru-RU" dirty="0">
                <a:ea typeface="+mn-lt"/>
                <a:cs typeface="+mn-lt"/>
              </a:rPr>
              <a:t>: #b42830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}</a:t>
            </a:r>
            <a:endParaRPr lang="ru-RU" dirty="0"/>
          </a:p>
          <a:p>
            <a:r>
              <a:rPr lang="ru-RU" dirty="0" err="1">
                <a:ea typeface="+mn-lt"/>
                <a:cs typeface="+mn-lt"/>
              </a:rPr>
              <a:t>div</a:t>
            </a:r>
            <a:r>
              <a:rPr lang="ru-RU" dirty="0">
                <a:ea typeface="+mn-lt"/>
                <a:cs typeface="+mn-lt"/>
              </a:rPr>
              <a:t> {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  </a:t>
            </a:r>
            <a:r>
              <a:rPr lang="ru-RU" dirty="0" err="1">
                <a:ea typeface="+mn-lt"/>
                <a:cs typeface="+mn-lt"/>
              </a:rPr>
              <a:t>border</a:t>
            </a:r>
            <a:r>
              <a:rPr lang="ru-RU" dirty="0">
                <a:ea typeface="+mn-lt"/>
                <a:cs typeface="+mn-lt"/>
              </a:rPr>
              <a:t>: 6px </a:t>
            </a:r>
            <a:r>
              <a:rPr lang="ru-RU" dirty="0" err="1">
                <a:ea typeface="+mn-lt"/>
                <a:cs typeface="+mn-lt"/>
              </a:rPr>
              <a:t>solid</a:t>
            </a:r>
            <a:r>
              <a:rPr lang="ru-RU" dirty="0">
                <a:ea typeface="+mn-lt"/>
                <a:cs typeface="+mn-lt"/>
              </a:rPr>
              <a:t> #b42830;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}</a:t>
            </a:r>
          </a:p>
          <a:p>
            <a:endParaRPr lang="ru-RU" dirty="0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.</a:t>
            </a:r>
            <a:r>
              <a:rPr lang="ru-RU" dirty="0" err="1">
                <a:ea typeface="+mn-lt"/>
                <a:cs typeface="+mn-lt"/>
              </a:rPr>
              <a:t>parent</a:t>
            </a:r>
            <a:r>
              <a:rPr lang="ru-RU" dirty="0">
                <a:ea typeface="+mn-lt"/>
                <a:cs typeface="+mn-lt"/>
              </a:rPr>
              <a:t> 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width</a:t>
            </a:r>
            <a:r>
              <a:rPr lang="ru-RU" dirty="0">
                <a:ea typeface="+mn-lt"/>
                <a:cs typeface="+mn-lt"/>
              </a:rPr>
              <a:t>: 100%;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height</a:t>
            </a:r>
            <a:r>
              <a:rPr lang="ru-RU" dirty="0">
                <a:ea typeface="+mn-lt"/>
                <a:cs typeface="+mn-lt"/>
              </a:rPr>
              <a:t>: 100vh;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display</a:t>
            </a:r>
            <a:r>
              <a:rPr lang="ru-RU" dirty="0">
                <a:ea typeface="+mn-lt"/>
                <a:cs typeface="+mn-lt"/>
              </a:rPr>
              <a:t>: </a:t>
            </a:r>
            <a:r>
              <a:rPr lang="ru-RU" dirty="0" err="1">
                <a:ea typeface="+mn-lt"/>
                <a:cs typeface="+mn-lt"/>
              </a:rPr>
              <a:t>flex</a:t>
            </a:r>
            <a:r>
              <a:rPr lang="ru-RU" dirty="0">
                <a:ea typeface="+mn-lt"/>
                <a:cs typeface="+mn-lt"/>
              </a:rPr>
              <a:t>;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justify-content</a:t>
            </a:r>
            <a:r>
              <a:rPr lang="ru-RU" dirty="0">
                <a:ea typeface="+mn-lt"/>
                <a:cs typeface="+mn-lt"/>
              </a:rPr>
              <a:t>: </a:t>
            </a:r>
            <a:r>
              <a:rPr lang="ru-RU" dirty="0" err="1">
                <a:ea typeface="+mn-lt"/>
                <a:cs typeface="+mn-lt"/>
              </a:rPr>
              <a:t>center</a:t>
            </a:r>
            <a:r>
              <a:rPr lang="ru-RU" dirty="0">
                <a:ea typeface="+mn-lt"/>
                <a:cs typeface="+mn-lt"/>
              </a:rPr>
              <a:t>;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align-items</a:t>
            </a:r>
            <a:r>
              <a:rPr lang="ru-RU" dirty="0">
                <a:ea typeface="+mn-lt"/>
                <a:cs typeface="+mn-lt"/>
              </a:rPr>
              <a:t>: </a:t>
            </a:r>
            <a:r>
              <a:rPr lang="ru-RU" dirty="0" err="1">
                <a:ea typeface="+mn-lt"/>
                <a:cs typeface="+mn-lt"/>
              </a:rPr>
              <a:t>center</a:t>
            </a:r>
            <a:r>
              <a:rPr lang="ru-RU" dirty="0">
                <a:ea typeface="+mn-lt"/>
                <a:cs typeface="+mn-lt"/>
              </a:rPr>
              <a:t>;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}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.</a:t>
            </a:r>
            <a:r>
              <a:rPr lang="ru-RU" dirty="0" err="1">
                <a:ea typeface="+mn-lt"/>
                <a:cs typeface="+mn-lt"/>
              </a:rPr>
              <a:t>center</a:t>
            </a:r>
            <a:r>
              <a:rPr lang="ru-RU" dirty="0">
                <a:ea typeface="+mn-lt"/>
                <a:cs typeface="+mn-lt"/>
              </a:rPr>
              <a:t> {</a:t>
            </a:r>
          </a:p>
          <a:p>
            <a:r>
              <a:rPr lang="ru-RU" dirty="0">
                <a:ea typeface="+mn-lt"/>
                <a:cs typeface="+mn-lt"/>
              </a:rPr>
              <a:t>  </a:t>
            </a:r>
            <a:r>
              <a:rPr lang="ru-RU" dirty="0" err="1">
                <a:ea typeface="+mn-lt"/>
                <a:cs typeface="+mn-lt"/>
              </a:rPr>
              <a:t>padding</a:t>
            </a:r>
            <a:r>
              <a:rPr lang="ru-RU" dirty="0">
                <a:ea typeface="+mn-lt"/>
                <a:cs typeface="+mn-lt"/>
              </a:rPr>
              <a:t>: 20px;</a:t>
            </a:r>
          </a:p>
          <a:p>
            <a:r>
              <a:rPr lang="ru-RU" dirty="0">
                <a:ea typeface="+mn-lt"/>
                <a:cs typeface="+mn-lt"/>
              </a:rPr>
              <a:t>}</a:t>
            </a:r>
            <a:endParaRPr lang="ru-RU" dirty="0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B4406D63-79FE-45B6-9F7C-F430909EF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089" y="1482698"/>
            <a:ext cx="3084786" cy="292039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73FD140-4D27-4991-B79F-13D79411FEA3}"/>
              </a:ext>
            </a:extLst>
          </p:cNvPr>
          <p:cNvSpPr txBox="1"/>
          <p:nvPr/>
        </p:nvSpPr>
        <p:spPr>
          <a:xfrm>
            <a:off x="4225159" y="6081987"/>
            <a:ext cx="26380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>
                <a:ea typeface="+mn-lt"/>
                <a:cs typeface="+mn-lt"/>
                <a:hlinkClick r:id="rId3"/>
              </a:rPr>
              <a:t>Открыть в песочнице</a:t>
            </a:r>
            <a:endParaRPr lang="ru-RU" dirty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2302740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4798C7F-C8CA-4799-BF37-3AB4642CD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716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F0794B-55D3-4D2D-BDE7-4688ED321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216BB147-20D5-4D93-BDA5-1BC614D6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0A253F60-DE40-4508-A37A-61331DF1D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FB42397-759B-4110-90F9-11A099A04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CE16B93-748F-4AF3-90C6-D3EE861E78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1F2252F-DB74-4990-8E43-3B46EB31A8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BBB0339-E325-46BB-A951-96F1A4651B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21A6F6B-EBF5-41B9-BDDB-AF519B8AD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2CB88A6-ABF0-4981-8112-89F17060A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207B5CF-3BA7-46DE-A98B-C46A77F219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9DE055E6-5758-4FD1-A969-1AB1F47EE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15B9E002-9254-431A-BEE3-BC744C6D4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5BB4EB4-8685-4464-8EAE-D44D7770B6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B3239F69-CDD7-49E2-9C2E-B56A6D009A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6C507C8-734D-457D-A4EA-3C1F17BC8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139D922-20CB-41E9-B69E-FA643C51A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FE3C40B-0A70-4224-BC24-365327DC6C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22999B0-1AA0-4D8B-BB3E-1BEAD972B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9737CB6-048C-4FD9-9663-0D214A0A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2F1A2328-0FD2-449E-A066-56A7D096A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3212297-7D47-455C-B574-D4A450A6B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4F88725D-F086-42CF-A0A4-F335D03F9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EE97B27-B4E2-45AF-ACC9-5EC22DB7A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8FADBC7B-7D04-4E57-9B78-3FC78B903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CCD44BB5-3236-443E-BDD8-7E145E32D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385E742B-9320-4785-A94F-2CAE2855C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A42F567-7F15-4D7B-8F9C-5F8F6B283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69DAD4DF-0FE8-401C-AE04-738B80B258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2101394A-2A38-4F45-B5B6-A025C4B43F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79D4873B-257C-4327-907C-0829469214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D5350388-C37B-41E0-8172-2F7D79DBBA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DA0A053-52F2-4D51-BEB7-31B0A3CA0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B23551FA-C6B2-4251-A24C-021D7B64E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9A50F0F9-04C8-47E4-AF66-B3CAF8C81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017C593-7166-4110-8447-086A8A2DB9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0792CE38-231D-4EFB-BD1C-B0DFC4714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7902244-3120-4F1E-BCA7-C414F8CA57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6C2A9BEC-6FBD-4C4E-9D8F-6797108601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CD05CAB2-3C3D-4649-A904-7115E0A40D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479ECC96-BB36-4A8A-ACFC-0CDAC9A32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D6C3BBC2-CEC2-44E9-B82B-34488E7E33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373074D9-0CF2-46DC-8D7A-871B6FE41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D573F54A-11A1-4A06-8130-294B4D5CEE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F69BFB-91DF-4F4E-BE91-2D6805CD68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4BA93DEE-828E-4AC5-A89A-B3FCC1689A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2043F28B-A5B8-4573-89CC-A68E27A72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A41EDE26-6F99-4FF5-A50B-255FEF1CAC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DC69229A-861A-4B33-A690-B89F20F21A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A1FF5E2F-2AD1-485A-8981-8905C2357C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82E9781F-DF28-41A8-8A6B-7DC5409F9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ECDF5C52-5A30-4182-9FF7-118DB1BB64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FC8008CF-A1BC-4A0E-B9A2-05FB501EB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2DF1A43F-5E26-4631-8775-BC3BACEB1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08A5A284-AA4F-43C1-84B9-947642136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B3BE54E-1FBA-4E64-982C-9CA2C0C484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7E7BA94A-1A8A-45C6-9B8F-AFEC955F1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55C6D3A0-6B84-4021-87FB-3179A711BB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DA87903E-EEC8-47F4-8730-06C5FD14BC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A8A92A2B-3460-4608-B3EA-4FFEAF83B1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2B0E1020-452C-4B7F-A1D2-BA8F1B83F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6903CF7B-6947-4932-AD73-020495EDC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8453FA51-CE2D-4B84-9F4F-3263D1BC4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327B132-AD8C-4732-93AA-C136586C2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07" name="Rectangle 106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D690347A-6937-4F6D-93E3-D398D803D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1" name="Right Triangle 110">
            <a:extLst>
              <a:ext uri="{FF2B5EF4-FFF2-40B4-BE49-F238E27FC236}">
                <a16:creationId xmlns:a16="http://schemas.microsoft.com/office/drawing/2014/main" id="{DE6FA2BA-220F-4070-A46C-D437A6D24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5902647" y="-284144"/>
            <a:ext cx="568289" cy="568289"/>
          </a:xfrm>
          <a:prstGeom prst="rtTriangl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Freeform: Shape 112">
            <a:extLst>
              <a:ext uri="{FF2B5EF4-FFF2-40B4-BE49-F238E27FC236}">
                <a16:creationId xmlns:a16="http://schemas.microsoft.com/office/drawing/2014/main" id="{B18D2A95-840F-45DF-AD93-5FA412FCC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65326" y="0"/>
            <a:ext cx="2323626" cy="3111267"/>
          </a:xfrm>
          <a:custGeom>
            <a:avLst/>
            <a:gdLst>
              <a:gd name="connsiteX0" fmla="*/ 94643 w 2323626"/>
              <a:gd name="connsiteY0" fmla="*/ 0 h 3111267"/>
              <a:gd name="connsiteX1" fmla="*/ 963280 w 2323626"/>
              <a:gd name="connsiteY1" fmla="*/ 0 h 3111267"/>
              <a:gd name="connsiteX2" fmla="*/ 947119 w 2323626"/>
              <a:gd name="connsiteY2" fmla="*/ 33549 h 3111267"/>
              <a:gd name="connsiteX3" fmla="*/ 818991 w 2323626"/>
              <a:gd name="connsiteY3" fmla="*/ 668189 h 3111267"/>
              <a:gd name="connsiteX4" fmla="*/ 2282726 w 2323626"/>
              <a:gd name="connsiteY4" fmla="*/ 2290209 h 3111267"/>
              <a:gd name="connsiteX5" fmla="*/ 2323626 w 2323626"/>
              <a:gd name="connsiteY5" fmla="*/ 2292275 h 3111267"/>
              <a:gd name="connsiteX6" fmla="*/ 2323626 w 2323626"/>
              <a:gd name="connsiteY6" fmla="*/ 3111267 h 3111267"/>
              <a:gd name="connsiteX7" fmla="*/ 2198990 w 2323626"/>
              <a:gd name="connsiteY7" fmla="*/ 3104973 h 3111267"/>
              <a:gd name="connsiteX8" fmla="*/ 0 w 2323626"/>
              <a:gd name="connsiteY8" fmla="*/ 668189 h 3111267"/>
              <a:gd name="connsiteX9" fmla="*/ 49764 w 2323626"/>
              <a:gd name="connsiteY9" fmla="*/ 174544 h 3111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23626" h="3111267">
                <a:moveTo>
                  <a:pt x="94643" y="0"/>
                </a:moveTo>
                <a:lnTo>
                  <a:pt x="963280" y="0"/>
                </a:lnTo>
                <a:lnTo>
                  <a:pt x="947119" y="33549"/>
                </a:lnTo>
                <a:cubicBezTo>
                  <a:pt x="864614" y="228612"/>
                  <a:pt x="818991" y="443073"/>
                  <a:pt x="818991" y="668189"/>
                </a:cubicBezTo>
                <a:cubicBezTo>
                  <a:pt x="818991" y="1512376"/>
                  <a:pt x="1460568" y="2206715"/>
                  <a:pt x="2282726" y="2290209"/>
                </a:cubicBezTo>
                <a:lnTo>
                  <a:pt x="2323626" y="2292275"/>
                </a:lnTo>
                <a:lnTo>
                  <a:pt x="2323626" y="3111267"/>
                </a:lnTo>
                <a:lnTo>
                  <a:pt x="2198990" y="3104973"/>
                </a:lnTo>
                <a:cubicBezTo>
                  <a:pt x="963850" y="2979538"/>
                  <a:pt x="0" y="1936423"/>
                  <a:pt x="0" y="668189"/>
                </a:cubicBezTo>
                <a:cubicBezTo>
                  <a:pt x="0" y="499091"/>
                  <a:pt x="17135" y="333996"/>
                  <a:pt x="49764" y="174544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F92A3F2D-F424-43A3-88B0-FB258A0C1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26085"/>
            <a:ext cx="2372980" cy="2023523"/>
          </a:xfrm>
          <a:custGeom>
            <a:avLst/>
            <a:gdLst>
              <a:gd name="connsiteX0" fmla="*/ 0 w 2372980"/>
              <a:gd name="connsiteY0" fmla="*/ 0 h 2023523"/>
              <a:gd name="connsiteX1" fmla="*/ 213128 w 2372980"/>
              <a:gd name="connsiteY1" fmla="*/ 10763 h 2023523"/>
              <a:gd name="connsiteX2" fmla="*/ 2362355 w 2372980"/>
              <a:gd name="connsiteY2" fmla="*/ 1953901 h 2023523"/>
              <a:gd name="connsiteX3" fmla="*/ 2372980 w 2372980"/>
              <a:gd name="connsiteY3" fmla="*/ 2023523 h 2023523"/>
              <a:gd name="connsiteX4" fmla="*/ 1535462 w 2372980"/>
              <a:gd name="connsiteY4" fmla="*/ 2023523 h 2023523"/>
              <a:gd name="connsiteX5" fmla="*/ 1519824 w 2372980"/>
              <a:gd name="connsiteY5" fmla="*/ 1962704 h 2023523"/>
              <a:gd name="connsiteX6" fmla="*/ 129390 w 2372980"/>
              <a:gd name="connsiteY6" fmla="*/ 825526 h 2023523"/>
              <a:gd name="connsiteX7" fmla="*/ 0 w 2372980"/>
              <a:gd name="connsiteY7" fmla="*/ 818992 h 202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72980" h="2023523">
                <a:moveTo>
                  <a:pt x="0" y="0"/>
                </a:moveTo>
                <a:lnTo>
                  <a:pt x="213128" y="10763"/>
                </a:lnTo>
                <a:cubicBezTo>
                  <a:pt x="1283583" y="119473"/>
                  <a:pt x="2150269" y="917463"/>
                  <a:pt x="2362355" y="1953901"/>
                </a:cubicBezTo>
                <a:lnTo>
                  <a:pt x="2372980" y="2023523"/>
                </a:lnTo>
                <a:lnTo>
                  <a:pt x="1535462" y="2023523"/>
                </a:lnTo>
                <a:lnTo>
                  <a:pt x="1519824" y="1962704"/>
                </a:lnTo>
                <a:cubicBezTo>
                  <a:pt x="1329271" y="1350058"/>
                  <a:pt x="787117" y="892322"/>
                  <a:pt x="129390" y="825526"/>
                </a:cubicBezTo>
                <a:lnTo>
                  <a:pt x="0" y="818992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E8BBA9B4-EF00-4579-A73A-061C5F902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671F1C5-E931-49D9-9767-24576DE53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6046BA41-68C0-40C2-BC53-B4CEE4497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376E7620-A012-4D01-82AC-46D48B7ED0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45B0D3EE-EC46-46BC-91C4-5DF8E23956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C6B0B37E-E738-4DEC-9C41-BF6269C06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43AFB8B0-64A4-4D83-9BD8-9E66B562B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D476192-29F6-47CF-BCF9-7380667EE3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E0DFCCF7-D983-4E21-9508-BD55CE628F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A5B9C6DA-F76E-45A2-8BB3-40FAF6D8CB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64210E6D-AADD-4805-A5EA-9A52D0D304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75DC64F-453E-4AEA-AE65-D99FAE789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8D802B56-7408-46D4-8EAA-BE6E22347E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51C2DD0F-4A07-4510-B9BC-EE4560F6D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CD788BD1-17A6-41DE-9EFA-533C6D3D7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49AC2388-5F15-4D60-B816-F7AC60F79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926E0780-8DF3-4637-8C1A-7A3E623B00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59CE402E-8C2D-4EC6-A180-FBF8116EE6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65F8AC4E-9C7D-42D3-89A2-33C30FA51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77F715C8-AA23-4912-8669-61553682B8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F183C1D-030E-4775-9670-0936C809C9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670DC51B-15B9-4F37-9BF3-F4E762B92B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33834603-F0EF-42F7-8341-C4BF2931D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83E31C74-18A8-4EB2-8034-B2BF4C20E8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63E618E4-2AD8-4E68-AEEE-8D11DC4D1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35CBF929-71E3-4CCC-A912-A0E1D135F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2AB384EE-8795-4C64-B229-D57CB4BADC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10E8CCD-425C-4DCD-A08B-8947BAC17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DEDFBB1E-CA08-43FD-9A7A-F1B29EFDB6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623D0689-9AC6-4F16-AFFD-D68F95A0E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AA9811-122E-44F6-901E-55867F5AF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42" y="307297"/>
            <a:ext cx="10733204" cy="82374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  <a:cs typeface="Posterama"/>
              </a:rPr>
              <a:t>Grid </a:t>
            </a:r>
            <a:r>
              <a:rPr lang="en-US" sz="5400" dirty="0" err="1">
                <a:solidFill>
                  <a:schemeClr val="tx2"/>
                </a:solidFill>
                <a:cs typeface="Posterama"/>
              </a:rPr>
              <a:t>позиционирование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BAED04-732B-419C-A71E-2E3EC7051CEA}"/>
              </a:ext>
            </a:extLst>
          </p:cNvPr>
          <p:cNvSpPr txBox="1"/>
          <p:nvPr/>
        </p:nvSpPr>
        <p:spPr>
          <a:xfrm>
            <a:off x="188823" y="1308538"/>
            <a:ext cx="3880433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>
                <a:latin typeface="Consolas"/>
              </a:rPr>
              <a:t>&lt;!DOCTYPE html&gt;
&lt;</a:t>
            </a:r>
            <a:r>
              <a:rPr lang="ru-RU" dirty="0" err="1">
                <a:latin typeface="Consolas"/>
              </a:rPr>
              <a:t>html</a:t>
            </a:r>
            <a:r>
              <a:rPr lang="ru-RU" dirty="0">
                <a:latin typeface="Consolas"/>
              </a:rPr>
              <a:t> </a:t>
            </a:r>
            <a:r>
              <a:rPr lang="ru-RU" dirty="0" err="1">
                <a:latin typeface="Consolas"/>
              </a:rPr>
              <a:t>lang</a:t>
            </a:r>
            <a:r>
              <a:rPr lang="ru-RU" dirty="0">
                <a:latin typeface="Consolas"/>
              </a:rPr>
              <a:t>="</a:t>
            </a:r>
            <a:r>
              <a:rPr lang="ru-RU" dirty="0" err="1">
                <a:latin typeface="Consolas"/>
              </a:rPr>
              <a:t>en</a:t>
            </a:r>
            <a:r>
              <a:rPr lang="ru-RU" dirty="0">
                <a:latin typeface="Consolas"/>
              </a:rPr>
              <a:t>"&gt;
&lt;</a:t>
            </a:r>
            <a:r>
              <a:rPr lang="ru-RU" dirty="0" err="1">
                <a:latin typeface="Consolas"/>
              </a:rPr>
              <a:t>head</a:t>
            </a:r>
            <a:r>
              <a:rPr lang="ru-RU" dirty="0">
                <a:latin typeface="Consolas"/>
              </a:rPr>
              <a:t>&gt;
  …</a:t>
            </a:r>
          </a:p>
          <a:p>
            <a:r>
              <a:rPr lang="ru-RU" dirty="0">
                <a:latin typeface="Consolas"/>
              </a:rPr>
              <a:t>&lt;/</a:t>
            </a:r>
            <a:r>
              <a:rPr lang="ru-RU" dirty="0" err="1">
                <a:latin typeface="Consolas"/>
              </a:rPr>
              <a:t>head</a:t>
            </a:r>
            <a:r>
              <a:rPr lang="ru-RU" dirty="0">
                <a:latin typeface="Consolas"/>
              </a:rPr>
              <a:t>&gt;
&lt;</a:t>
            </a:r>
            <a:r>
              <a:rPr lang="ru-RU" dirty="0" err="1">
                <a:latin typeface="Consolas"/>
              </a:rPr>
              <a:t>body</a:t>
            </a:r>
            <a:r>
              <a:rPr lang="ru-RU" dirty="0">
                <a:latin typeface="Consolas"/>
              </a:rPr>
              <a:t> </a:t>
            </a:r>
            <a:r>
              <a:rPr lang="ru-RU" dirty="0" err="1">
                <a:latin typeface="Consolas"/>
              </a:rPr>
              <a:t>class</a:t>
            </a:r>
            <a:r>
              <a:rPr lang="ru-RU" dirty="0">
                <a:latin typeface="Consolas"/>
              </a:rPr>
              <a:t>="</a:t>
            </a:r>
            <a:r>
              <a:rPr lang="ru-RU" dirty="0" err="1">
                <a:latin typeface="Consolas"/>
              </a:rPr>
              <a:t>parent</a:t>
            </a:r>
            <a:r>
              <a:rPr lang="ru-RU" dirty="0">
                <a:latin typeface="Consolas"/>
              </a:rPr>
              <a:t>"&gt;
  &lt;</a:t>
            </a:r>
            <a:r>
              <a:rPr lang="ru-RU" dirty="0" err="1">
                <a:latin typeface="Consolas"/>
              </a:rPr>
              <a:t>div</a:t>
            </a:r>
            <a:r>
              <a:rPr lang="ru-RU" dirty="0">
                <a:latin typeface="Consolas"/>
              </a:rPr>
              <a:t> </a:t>
            </a:r>
            <a:r>
              <a:rPr lang="ru-RU" dirty="0" err="1">
                <a:latin typeface="Consolas"/>
              </a:rPr>
              <a:t>class</a:t>
            </a:r>
            <a:r>
              <a:rPr lang="ru-RU" dirty="0">
                <a:latin typeface="Consolas"/>
              </a:rPr>
              <a:t>="</a:t>
            </a:r>
            <a:r>
              <a:rPr lang="ru-RU" dirty="0" err="1">
                <a:latin typeface="Consolas"/>
              </a:rPr>
              <a:t>center</a:t>
            </a:r>
            <a:r>
              <a:rPr lang="ru-RU" dirty="0">
                <a:latin typeface="Consolas"/>
              </a:rPr>
              <a:t>"&gt;
    &lt;p&gt;</a:t>
            </a:r>
            <a:r>
              <a:rPr lang="ru-RU" dirty="0" err="1">
                <a:latin typeface="Consolas"/>
              </a:rPr>
              <a:t>Centered</a:t>
            </a:r>
            <a:r>
              <a:rPr lang="ru-RU" dirty="0">
                <a:latin typeface="Consolas"/>
              </a:rPr>
              <a:t> </a:t>
            </a:r>
            <a:r>
              <a:rPr lang="ru-RU" dirty="0" err="1">
                <a:latin typeface="Consolas"/>
              </a:rPr>
              <a:t>block</a:t>
            </a:r>
            <a:r>
              <a:rPr lang="ru-RU" dirty="0">
                <a:latin typeface="Consolas"/>
              </a:rPr>
              <a:t>&lt;/p&gt;
  &lt;/</a:t>
            </a:r>
            <a:r>
              <a:rPr lang="ru-RU" dirty="0" err="1">
                <a:latin typeface="Consolas"/>
              </a:rPr>
              <a:t>div</a:t>
            </a:r>
            <a:r>
              <a:rPr lang="ru-RU" dirty="0">
                <a:latin typeface="Consolas"/>
              </a:rPr>
              <a:t>&gt;
&lt;/</a:t>
            </a:r>
            <a:r>
              <a:rPr lang="ru-RU" dirty="0" err="1">
                <a:latin typeface="Consolas"/>
              </a:rPr>
              <a:t>body</a:t>
            </a:r>
            <a:r>
              <a:rPr lang="ru-RU" dirty="0">
                <a:latin typeface="Consolas"/>
              </a:rPr>
              <a:t>&gt;
&lt;/</a:t>
            </a:r>
            <a:r>
              <a:rPr lang="ru-RU" dirty="0" err="1">
                <a:latin typeface="Consolas"/>
              </a:rPr>
              <a:t>html</a:t>
            </a:r>
            <a:r>
              <a:rPr lang="ru-RU" dirty="0">
                <a:latin typeface="Consolas"/>
              </a:rPr>
              <a:t>&gt;</a:t>
            </a:r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58E82C-139F-420A-A118-57165BAD05C0}"/>
              </a:ext>
            </a:extLst>
          </p:cNvPr>
          <p:cNvSpPr txBox="1"/>
          <p:nvPr/>
        </p:nvSpPr>
        <p:spPr>
          <a:xfrm>
            <a:off x="7439571" y="1308538"/>
            <a:ext cx="4836509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 err="1">
                <a:ea typeface="+mn-lt"/>
                <a:cs typeface="+mn-lt"/>
              </a:rPr>
              <a:t>body</a:t>
            </a:r>
            <a:r>
              <a:rPr lang="ru-RU" dirty="0">
                <a:ea typeface="+mn-lt"/>
                <a:cs typeface="+mn-lt"/>
              </a:rPr>
              <a:t> 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background</a:t>
            </a:r>
            <a:r>
              <a:rPr lang="ru-RU" dirty="0">
                <a:ea typeface="+mn-lt"/>
                <a:cs typeface="+mn-lt"/>
              </a:rPr>
              <a:t>: #ce8b3c;</a:t>
            </a:r>
          </a:p>
          <a:p>
            <a:r>
              <a:rPr lang="ru-RU" dirty="0">
                <a:ea typeface="+mn-lt"/>
                <a:cs typeface="+mn-lt"/>
              </a:rPr>
              <a:t>}</a:t>
            </a:r>
          </a:p>
          <a:p>
            <a:r>
              <a:rPr lang="ru-RU" dirty="0" err="1">
                <a:ea typeface="+mn-lt"/>
                <a:cs typeface="+mn-lt"/>
              </a:rPr>
              <a:t>div</a:t>
            </a:r>
            <a:r>
              <a:rPr lang="ru-RU" dirty="0">
                <a:ea typeface="+mn-lt"/>
                <a:cs typeface="+mn-lt"/>
              </a:rPr>
              <a:t> {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  </a:t>
            </a:r>
            <a:r>
              <a:rPr lang="ru-RU" dirty="0" err="1">
                <a:ea typeface="+mn-lt"/>
                <a:cs typeface="+mn-lt"/>
              </a:rPr>
              <a:t>border</a:t>
            </a:r>
            <a:r>
              <a:rPr lang="ru-RU" dirty="0">
                <a:ea typeface="+mn-lt"/>
                <a:cs typeface="+mn-lt"/>
              </a:rPr>
              <a:t>: 6px </a:t>
            </a:r>
            <a:r>
              <a:rPr lang="ru-RU" dirty="0" err="1">
                <a:ea typeface="+mn-lt"/>
                <a:cs typeface="+mn-lt"/>
              </a:rPr>
              <a:t>solid</a:t>
            </a:r>
            <a:r>
              <a:rPr lang="ru-RU" dirty="0">
                <a:ea typeface="+mn-lt"/>
                <a:cs typeface="+mn-lt"/>
              </a:rPr>
              <a:t> #b42830;</a:t>
            </a:r>
            <a:endParaRPr lang="ru-RU" dirty="0"/>
          </a:p>
          <a:p>
            <a:r>
              <a:rPr lang="ru-RU" dirty="0">
                <a:ea typeface="+mn-lt"/>
                <a:cs typeface="+mn-lt"/>
              </a:rPr>
              <a:t>}</a:t>
            </a:r>
          </a:p>
          <a:p>
            <a:endParaRPr lang="ru-RU" dirty="0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.</a:t>
            </a:r>
            <a:r>
              <a:rPr lang="ru-RU" dirty="0" err="1">
                <a:ea typeface="+mn-lt"/>
                <a:cs typeface="+mn-lt"/>
              </a:rPr>
              <a:t>parent</a:t>
            </a:r>
            <a:r>
              <a:rPr lang="ru-RU" dirty="0">
                <a:ea typeface="+mn-lt"/>
                <a:cs typeface="+mn-lt"/>
              </a:rPr>
              <a:t> 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width</a:t>
            </a:r>
            <a:r>
              <a:rPr lang="ru-RU" dirty="0">
                <a:ea typeface="+mn-lt"/>
                <a:cs typeface="+mn-lt"/>
              </a:rPr>
              <a:t>: 100%;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height</a:t>
            </a:r>
            <a:r>
              <a:rPr lang="ru-RU" dirty="0">
                <a:ea typeface="+mn-lt"/>
                <a:cs typeface="+mn-lt"/>
              </a:rPr>
              <a:t>: 100vh;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display</a:t>
            </a:r>
            <a:r>
              <a:rPr lang="ru-RU" dirty="0">
                <a:ea typeface="+mn-lt"/>
                <a:cs typeface="+mn-lt"/>
              </a:rPr>
              <a:t>: </a:t>
            </a:r>
            <a:r>
              <a:rPr lang="ru-RU" dirty="0" err="1">
                <a:ea typeface="+mn-lt"/>
                <a:cs typeface="+mn-lt"/>
              </a:rPr>
              <a:t>grid</a:t>
            </a:r>
            <a:r>
              <a:rPr lang="ru-RU" dirty="0">
                <a:ea typeface="+mn-lt"/>
                <a:cs typeface="+mn-lt"/>
              </a:rPr>
              <a:t>;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place-items</a:t>
            </a:r>
            <a:r>
              <a:rPr lang="ru-RU" dirty="0">
                <a:ea typeface="+mn-lt"/>
                <a:cs typeface="+mn-lt"/>
              </a:rPr>
              <a:t>: </a:t>
            </a:r>
            <a:r>
              <a:rPr lang="ru-RU" dirty="0" err="1">
                <a:ea typeface="+mn-lt"/>
                <a:cs typeface="+mn-lt"/>
              </a:rPr>
              <a:t>center</a:t>
            </a:r>
            <a:endParaRPr lang="ru-RU" dirty="0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}</a:t>
            </a:r>
          </a:p>
          <a:p>
            <a:endParaRPr lang="ru-RU" dirty="0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.</a:t>
            </a:r>
            <a:r>
              <a:rPr lang="ru-RU" dirty="0" err="1">
                <a:ea typeface="+mn-lt"/>
                <a:cs typeface="+mn-lt"/>
              </a:rPr>
              <a:t>center</a:t>
            </a:r>
            <a:r>
              <a:rPr lang="ru-RU" dirty="0">
                <a:ea typeface="+mn-lt"/>
                <a:cs typeface="+mn-lt"/>
              </a:rPr>
              <a:t> {</a:t>
            </a:r>
          </a:p>
          <a:p>
            <a:r>
              <a:rPr lang="ru-RU" dirty="0">
                <a:ea typeface="+mn-lt"/>
                <a:cs typeface="+mn-lt"/>
              </a:rPr>
              <a:t>  </a:t>
            </a:r>
            <a:r>
              <a:rPr lang="ru-RU" dirty="0" err="1">
                <a:ea typeface="+mn-lt"/>
                <a:cs typeface="+mn-lt"/>
              </a:rPr>
              <a:t>padding</a:t>
            </a:r>
            <a:r>
              <a:rPr lang="ru-RU" dirty="0">
                <a:ea typeface="+mn-lt"/>
                <a:cs typeface="+mn-lt"/>
              </a:rPr>
              <a:t>: 20px;</a:t>
            </a:r>
          </a:p>
          <a:p>
            <a:r>
              <a:rPr lang="ru-RU" dirty="0">
                <a:ea typeface="+mn-lt"/>
                <a:cs typeface="+mn-lt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3FD140-4D27-4991-B79F-13D79411FEA3}"/>
              </a:ext>
            </a:extLst>
          </p:cNvPr>
          <p:cNvSpPr txBox="1"/>
          <p:nvPr/>
        </p:nvSpPr>
        <p:spPr>
          <a:xfrm>
            <a:off x="4225159" y="6081987"/>
            <a:ext cx="26380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>
                <a:ea typeface="+mn-lt"/>
                <a:cs typeface="+mn-lt"/>
                <a:hlinkClick r:id="rId2"/>
              </a:rPr>
              <a:t>Открыть в песочнице</a:t>
            </a:r>
            <a:endParaRPr lang="ru-RU" dirty="0">
              <a:hlinkClick r:id="rId2"/>
            </a:endParaRPr>
          </a:p>
        </p:txBody>
      </p:sp>
      <p:pic>
        <p:nvPicPr>
          <p:cNvPr id="7" name="Рисунок 8">
            <a:extLst>
              <a:ext uri="{FF2B5EF4-FFF2-40B4-BE49-F238E27FC236}">
                <a16:creationId xmlns:a16="http://schemas.microsoft.com/office/drawing/2014/main" id="{42E058BA-C9D6-4C41-A4B1-8C7F05CDDB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0055" y="1556922"/>
            <a:ext cx="2743200" cy="299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854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EDF06B-497B-44F7-9F45-0D73A6F0C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cs typeface="Posterama"/>
              </a:rPr>
              <a:t>Выводы по слайдам: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047FA4-CE24-4417-BE0C-169D13B70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1. Не самый лучший способ, т.к. надо указывать конкретную ширину и высоту центрируемого блока;</a:t>
            </a:r>
          </a:p>
          <a:p>
            <a:r>
              <a:rPr lang="ru-RU" dirty="0"/>
              <a:t>2. Данный способ центрирует только один элемент, при добавлении новых нужно переписывать смещение в </a:t>
            </a:r>
            <a:r>
              <a:rPr lang="ru-RU" dirty="0" err="1"/>
              <a:t>transform</a:t>
            </a:r>
            <a:r>
              <a:rPr lang="ru-RU" dirty="0"/>
              <a:t> для каждого элемента.</a:t>
            </a:r>
          </a:p>
          <a:p>
            <a:r>
              <a:rPr lang="ru-RU" dirty="0"/>
              <a:t>3. На сегодня один из популярных и оптимальных способов.</a:t>
            </a:r>
          </a:p>
          <a:p>
            <a:r>
              <a:rPr lang="ru-RU" dirty="0"/>
              <a:t>4. Самый простой способ, но не всегда требуется двумерная сетка для разметки.</a:t>
            </a:r>
          </a:p>
        </p:txBody>
      </p:sp>
    </p:spTree>
    <p:extLst>
      <p:ext uri="{BB962C8B-B14F-4D97-AF65-F5344CB8AC3E}">
        <p14:creationId xmlns:p14="http://schemas.microsoft.com/office/powerpoint/2010/main" val="2033580426"/>
      </p:ext>
    </p:extLst>
  </p:cSld>
  <p:clrMapOvr>
    <a:masterClrMapping/>
  </p:clrMapOvr>
</p:sld>
</file>

<file path=ppt/theme/theme1.xml><?xml version="1.0" encoding="utf-8"?>
<a:theme xmlns:a="http://schemas.openxmlformats.org/drawingml/2006/main" name="SineVTI">
  <a:themeElements>
    <a:clrScheme name="AnalogousFromDarkSeedLeftStep">
      <a:dk1>
        <a:srgbClr val="000000"/>
      </a:dk1>
      <a:lt1>
        <a:srgbClr val="FFFFFF"/>
      </a:lt1>
      <a:dk2>
        <a:srgbClr val="301B27"/>
      </a:dk2>
      <a:lt2>
        <a:srgbClr val="F2F0F3"/>
      </a:lt2>
      <a:accent1>
        <a:srgbClr val="6BB220"/>
      </a:accent1>
      <a:accent2>
        <a:srgbClr val="9EA812"/>
      </a:accent2>
      <a:accent3>
        <a:srgbClr val="D39625"/>
      </a:accent3>
      <a:accent4>
        <a:srgbClr val="D54417"/>
      </a:accent4>
      <a:accent5>
        <a:srgbClr val="E7294B"/>
      </a:accent5>
      <a:accent6>
        <a:srgbClr val="D51789"/>
      </a:accent6>
      <a:hlink>
        <a:srgbClr val="C04345"/>
      </a:hlink>
      <a:folHlink>
        <a:srgbClr val="7F7F7F"/>
      </a:folHlink>
    </a:clrScheme>
    <a:fontScheme name="Custom 49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neVTI" id="{8435B2A2-1BD5-4C05-93E5-3C5388B709E3}" vid="{0D704B13-63FE-4848-A298-6B7359B956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SineVTI</vt:lpstr>
      <vt:lpstr>Центрируем по середине</vt:lpstr>
      <vt:lpstr>Простое позиционирование</vt:lpstr>
      <vt:lpstr>Абсолютное позиционирование</vt:lpstr>
      <vt:lpstr>Flexbox позиционирование</vt:lpstr>
      <vt:lpstr>Grid позиционирование</vt:lpstr>
      <vt:lpstr>Выводы по слайдам: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/>
  <cp:revision>144</cp:revision>
  <dcterms:created xsi:type="dcterms:W3CDTF">2022-01-02T13:54:32Z</dcterms:created>
  <dcterms:modified xsi:type="dcterms:W3CDTF">2022-01-03T12:17:08Z</dcterms:modified>
</cp:coreProperties>
</file>